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027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641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101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47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500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669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058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224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597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808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89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188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47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765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73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1718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98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9BE128-6F1E-4F1D-BA13-24E0597A999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6B6D6C-96A3-486B-9FA7-2798BF2BC0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856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Neverly</a:t>
            </a:r>
            <a:r>
              <a:rPr lang="es-ES" dirty="0" smtClean="0"/>
              <a:t> </a:t>
            </a:r>
            <a:r>
              <a:rPr lang="es-ES" dirty="0" err="1"/>
              <a:t>A</a:t>
            </a:r>
            <a:r>
              <a:rPr lang="es-ES" dirty="0" err="1" smtClean="0"/>
              <a:t>naleysi</a:t>
            </a:r>
            <a:r>
              <a:rPr lang="es-ES" dirty="0" smtClean="0"/>
              <a:t> </a:t>
            </a:r>
            <a:r>
              <a:rPr lang="es-ES" dirty="0" err="1" smtClean="0"/>
              <a:t>Ramirez</a:t>
            </a:r>
            <a:r>
              <a:rPr lang="es-ES" dirty="0" smtClean="0"/>
              <a:t> </a:t>
            </a:r>
            <a:r>
              <a:rPr lang="es-ES" dirty="0" err="1" smtClean="0"/>
              <a:t>Agustin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Tercero </a:t>
            </a:r>
            <a:r>
              <a:rPr lang="es-ES" dirty="0" err="1" smtClean="0"/>
              <a:t>Basico</a:t>
            </a:r>
            <a:r>
              <a:rPr lang="es-ES" dirty="0" smtClean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37847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29257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34006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Neverly Analeysi Ramirez Agustin</vt:lpstr>
      <vt:lpstr>Los pulpos </vt:lpstr>
      <vt:lpstr>Rios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Neverly Analeysi Ramirez Agustin</dc:title>
  <dc:creator>GNet</dc:creator>
  <cp:lastModifiedBy>GNet</cp:lastModifiedBy>
  <cp:revision>3</cp:revision>
  <dcterms:created xsi:type="dcterms:W3CDTF">2025-10-09T14:33:28Z</dcterms:created>
  <dcterms:modified xsi:type="dcterms:W3CDTF">2025-10-09T14:47:51Z</dcterms:modified>
</cp:coreProperties>
</file>