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9AB27-53CF-4B9A-BB07-A98F8BBA3F1B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CB5B3-0BF0-464A-B396-4438C70134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17001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9AB27-53CF-4B9A-BB07-A98F8BBA3F1B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CB5B3-0BF0-464A-B396-4438C70134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14736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9AB27-53CF-4B9A-BB07-A98F8BBA3F1B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CB5B3-0BF0-464A-B396-4438C7013419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321888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9AB27-53CF-4B9A-BB07-A98F8BBA3F1B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CB5B3-0BF0-464A-B396-4438C70134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73119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9AB27-53CF-4B9A-BB07-A98F8BBA3F1B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CB5B3-0BF0-464A-B396-4438C7013419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463281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9AB27-53CF-4B9A-BB07-A98F8BBA3F1B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CB5B3-0BF0-464A-B396-4438C70134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43803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9AB27-53CF-4B9A-BB07-A98F8BBA3F1B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CB5B3-0BF0-464A-B396-4438C70134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219884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9AB27-53CF-4B9A-BB07-A98F8BBA3F1B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CB5B3-0BF0-464A-B396-4438C70134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23789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9AB27-53CF-4B9A-BB07-A98F8BBA3F1B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CB5B3-0BF0-464A-B396-4438C70134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43058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9AB27-53CF-4B9A-BB07-A98F8BBA3F1B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CB5B3-0BF0-464A-B396-4438C70134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73229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9AB27-53CF-4B9A-BB07-A98F8BBA3F1B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CB5B3-0BF0-464A-B396-4438C70134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72712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9AB27-53CF-4B9A-BB07-A98F8BBA3F1B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CB5B3-0BF0-464A-B396-4438C70134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06687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9AB27-53CF-4B9A-BB07-A98F8BBA3F1B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CB5B3-0BF0-464A-B396-4438C70134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12897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9AB27-53CF-4B9A-BB07-A98F8BBA3F1B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CB5B3-0BF0-464A-B396-4438C70134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82275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9AB27-53CF-4B9A-BB07-A98F8BBA3F1B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CB5B3-0BF0-464A-B396-4438C70134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85925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9AB27-53CF-4B9A-BB07-A98F8BBA3F1B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CB5B3-0BF0-464A-B396-4438C70134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42012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D9AB27-53CF-4B9A-BB07-A98F8BBA3F1B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E3CB5B3-0BF0-464A-B396-4438C70134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68831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Neverly</a:t>
            </a:r>
            <a:r>
              <a:rPr lang="es-ES" dirty="0" smtClean="0"/>
              <a:t> </a:t>
            </a:r>
            <a:r>
              <a:rPr lang="es-ES" dirty="0" err="1" smtClean="0"/>
              <a:t>Analeysi</a:t>
            </a:r>
            <a:r>
              <a:rPr lang="es-ES" dirty="0" smtClean="0"/>
              <a:t> </a:t>
            </a:r>
            <a:r>
              <a:rPr lang="es-ES" dirty="0" err="1" smtClean="0"/>
              <a:t>Ramirez</a:t>
            </a:r>
            <a:r>
              <a:rPr lang="es-ES" dirty="0" smtClean="0"/>
              <a:t> </a:t>
            </a:r>
            <a:r>
              <a:rPr lang="es-ES" dirty="0" err="1" smtClean="0"/>
              <a:t>Agustin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</a:t>
            </a:r>
            <a:r>
              <a:rPr lang="es-ES" dirty="0" err="1" smtClean="0"/>
              <a:t>Basico</a:t>
            </a:r>
            <a:r>
              <a:rPr lang="es-ES" dirty="0" smtClean="0"/>
              <a:t>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74578172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Búhos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ojos, en su lugar pueden mover la cabeza hasta 270 grados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111903" y="2702479"/>
            <a:ext cx="3727525" cy="30551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lipse 4"/>
          <p:cNvSpPr/>
          <p:nvPr/>
        </p:nvSpPr>
        <p:spPr>
          <a:xfrm>
            <a:off x="3877143" y="3498545"/>
            <a:ext cx="785308" cy="7315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Elipse 7"/>
          <p:cNvSpPr/>
          <p:nvPr/>
        </p:nvSpPr>
        <p:spPr>
          <a:xfrm>
            <a:off x="5255566" y="3487788"/>
            <a:ext cx="796066" cy="7422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Triángulo isósceles 8"/>
          <p:cNvSpPr/>
          <p:nvPr/>
        </p:nvSpPr>
        <p:spPr>
          <a:xfrm>
            <a:off x="4507707" y="4460254"/>
            <a:ext cx="935915" cy="817581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59818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</TotalTime>
  <Words>24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Neverly Analeysi Ramirez Agustin</vt:lpstr>
      <vt:lpstr>Los Búhos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Neverly Analeysi Ramirez Agustin</dc:title>
  <dc:creator>GNet</dc:creator>
  <cp:lastModifiedBy>GNet</cp:lastModifiedBy>
  <cp:revision>3</cp:revision>
  <dcterms:created xsi:type="dcterms:W3CDTF">2025-10-16T14:27:40Z</dcterms:created>
  <dcterms:modified xsi:type="dcterms:W3CDTF">2025-10-16T14:46:30Z</dcterms:modified>
</cp:coreProperties>
</file>