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4" d="100"/>
          <a:sy n="74" d="100"/>
        </p:scale>
        <p:origin x="60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28648F5D-60F7-44D9-BB3F-E97F8CE9D290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44BFDEC7-AE37-4CA9-AAB7-6001EFFD88F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3848928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48F5D-60F7-44D9-BB3F-E97F8CE9D290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FDEC7-AE37-4CA9-AAB7-6001EFFD88F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050781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48F5D-60F7-44D9-BB3F-E97F8CE9D290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FDEC7-AE37-4CA9-AAB7-6001EFFD88F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681109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48F5D-60F7-44D9-BB3F-E97F8CE9D290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FDEC7-AE37-4CA9-AAB7-6001EFFD88F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781509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48F5D-60F7-44D9-BB3F-E97F8CE9D290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FDEC7-AE37-4CA9-AAB7-6001EFFD88F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453266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48F5D-60F7-44D9-BB3F-E97F8CE9D290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FDEC7-AE37-4CA9-AAB7-6001EFFD88F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43381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48F5D-60F7-44D9-BB3F-E97F8CE9D290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FDEC7-AE37-4CA9-AAB7-6001EFFD88F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932311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48F5D-60F7-44D9-BB3F-E97F8CE9D290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FDEC7-AE37-4CA9-AAB7-6001EFFD88F0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16377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48F5D-60F7-44D9-BB3F-E97F8CE9D290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FDEC7-AE37-4CA9-AAB7-6001EFFD88F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26589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48F5D-60F7-44D9-BB3F-E97F8CE9D290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FDEC7-AE37-4CA9-AAB7-6001EFFD88F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42313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48F5D-60F7-44D9-BB3F-E97F8CE9D290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FDEC7-AE37-4CA9-AAB7-6001EFFD88F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954287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48F5D-60F7-44D9-BB3F-E97F8CE9D290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FDEC7-AE37-4CA9-AAB7-6001EFFD88F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923336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48F5D-60F7-44D9-BB3F-E97F8CE9D290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FDEC7-AE37-4CA9-AAB7-6001EFFD88F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215470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48F5D-60F7-44D9-BB3F-E97F8CE9D290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FDEC7-AE37-4CA9-AAB7-6001EFFD88F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73231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48F5D-60F7-44D9-BB3F-E97F8CE9D290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FDEC7-AE37-4CA9-AAB7-6001EFFD88F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066700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48F5D-60F7-44D9-BB3F-E97F8CE9D290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FDEC7-AE37-4CA9-AAB7-6001EFFD88F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12940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48F5D-60F7-44D9-BB3F-E97F8CE9D290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FDEC7-AE37-4CA9-AAB7-6001EFFD88F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76760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28648F5D-60F7-44D9-BB3F-E97F8CE9D290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44BFDEC7-AE37-4CA9-AAB7-6001EFFD88F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3877344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 smtClean="0"/>
              <a:t>Neverly</a:t>
            </a:r>
            <a:r>
              <a:rPr lang="es-ES" dirty="0" smtClean="0"/>
              <a:t> </a:t>
            </a:r>
            <a:r>
              <a:rPr lang="es-ES" dirty="0" err="1" smtClean="0"/>
              <a:t>Analeysi</a:t>
            </a:r>
            <a:r>
              <a:rPr lang="es-ES" dirty="0" smtClean="0"/>
              <a:t> </a:t>
            </a:r>
            <a:r>
              <a:rPr lang="es-ES" dirty="0" err="1" smtClean="0"/>
              <a:t>Ramirez</a:t>
            </a:r>
            <a:r>
              <a:rPr lang="es-ES" dirty="0" smtClean="0"/>
              <a:t> </a:t>
            </a:r>
            <a:r>
              <a:rPr lang="es-ES" dirty="0" err="1" smtClean="0"/>
              <a:t>Agutin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Tercero básico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664921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66978" y="566571"/>
            <a:ext cx="10131425" cy="1456267"/>
          </a:xfrm>
        </p:spPr>
        <p:txBody>
          <a:bodyPr/>
          <a:lstStyle/>
          <a:p>
            <a:r>
              <a:rPr lang="es-ES" dirty="0" smtClean="0"/>
              <a:t>Venus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Un </a:t>
            </a:r>
            <a:r>
              <a:rPr lang="es-ES" dirty="0" err="1" smtClean="0"/>
              <a:t>dia</a:t>
            </a:r>
            <a:r>
              <a:rPr lang="es-ES" dirty="0" smtClean="0"/>
              <a:t> dura mas que un año, por que tarda mas tiempo en girar sobre si mismo que en dar una vuelta alrededor del sol  </a:t>
            </a:r>
            <a:endParaRPr lang="es-GT" dirty="0"/>
          </a:p>
        </p:txBody>
      </p:sp>
      <p:grpSp>
        <p:nvGrpSpPr>
          <p:cNvPr id="6" name="Grupo 5"/>
          <p:cNvGrpSpPr/>
          <p:nvPr/>
        </p:nvGrpSpPr>
        <p:grpSpPr>
          <a:xfrm>
            <a:off x="2700172" y="643217"/>
            <a:ext cx="3539263" cy="1413238"/>
            <a:chOff x="2700172" y="643217"/>
            <a:chExt cx="3539263" cy="1413238"/>
          </a:xfrm>
        </p:grpSpPr>
        <p:sp>
          <p:nvSpPr>
            <p:cNvPr id="4" name="Conector 3"/>
            <p:cNvSpPr/>
            <p:nvPr/>
          </p:nvSpPr>
          <p:spPr>
            <a:xfrm>
              <a:off x="2700172" y="643217"/>
              <a:ext cx="1602888" cy="1389032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  <p:sp>
          <p:nvSpPr>
            <p:cNvPr id="5" name="Conector 4"/>
            <p:cNvSpPr/>
            <p:nvPr/>
          </p:nvSpPr>
          <p:spPr>
            <a:xfrm>
              <a:off x="4682268" y="643217"/>
              <a:ext cx="1557167" cy="1413238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</p:grpSp>
    </p:spTree>
    <p:extLst>
      <p:ext uri="{BB962C8B-B14F-4D97-AF65-F5344CB8AC3E}">
        <p14:creationId xmlns:p14="http://schemas.microsoft.com/office/powerpoint/2010/main" val="4089144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6838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TM03457452[[fn=Celestial]]</Template>
  <TotalTime>12</TotalTime>
  <Words>33</Words>
  <Application>Microsoft Office PowerPoint</Application>
  <PresentationFormat>Panorámica</PresentationFormat>
  <Paragraphs>4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Celestial</vt:lpstr>
      <vt:lpstr>Neverly Analeysi Ramirez Agutin</vt:lpstr>
      <vt:lpstr>Venus 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Neverly Analeysi Ramirez Agutin</dc:title>
  <dc:creator>GNet</dc:creator>
  <cp:lastModifiedBy>GNet</cp:lastModifiedBy>
  <cp:revision>2</cp:revision>
  <dcterms:created xsi:type="dcterms:W3CDTF">2025-10-30T14:27:10Z</dcterms:created>
  <dcterms:modified xsi:type="dcterms:W3CDTF">2025-10-30T14:39:19Z</dcterms:modified>
</cp:coreProperties>
</file>