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7E37948-B8D5-4526-BBDA-50F4F0490D1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67CAF88-73CE-4007-9BD2-2F7D614404F5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575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7948-B8D5-4526-BBDA-50F4F0490D1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AF88-73CE-4007-9BD2-2F7D614404F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997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7948-B8D5-4526-BBDA-50F4F0490D1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AF88-73CE-4007-9BD2-2F7D614404F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34158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7948-B8D5-4526-BBDA-50F4F0490D1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AF88-73CE-4007-9BD2-2F7D614404F5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1283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7948-B8D5-4526-BBDA-50F4F0490D1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AF88-73CE-4007-9BD2-2F7D614404F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00571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7948-B8D5-4526-BBDA-50F4F0490D1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AF88-73CE-4007-9BD2-2F7D614404F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00258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7948-B8D5-4526-BBDA-50F4F0490D1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AF88-73CE-4007-9BD2-2F7D614404F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78873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7948-B8D5-4526-BBDA-50F4F0490D1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AF88-73CE-4007-9BD2-2F7D614404F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58238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7948-B8D5-4526-BBDA-50F4F0490D1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AF88-73CE-4007-9BD2-2F7D614404F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2586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7948-B8D5-4526-BBDA-50F4F0490D1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AF88-73CE-4007-9BD2-2F7D614404F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485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7948-B8D5-4526-BBDA-50F4F0490D1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AF88-73CE-4007-9BD2-2F7D614404F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6369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7948-B8D5-4526-BBDA-50F4F0490D1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AF88-73CE-4007-9BD2-2F7D614404F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2628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7948-B8D5-4526-BBDA-50F4F0490D1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AF88-73CE-4007-9BD2-2F7D614404F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4217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7948-B8D5-4526-BBDA-50F4F0490D1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AF88-73CE-4007-9BD2-2F7D614404F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4633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7948-B8D5-4526-BBDA-50F4F0490D1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AF88-73CE-4007-9BD2-2F7D614404F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0322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7948-B8D5-4526-BBDA-50F4F0490D1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AF88-73CE-4007-9BD2-2F7D614404F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6545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7948-B8D5-4526-BBDA-50F4F0490D1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AF88-73CE-4007-9BD2-2F7D614404F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3259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7E37948-B8D5-4526-BBDA-50F4F0490D1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7CAF88-73CE-4007-9BD2-2F7D614404F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2190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Linsy</a:t>
            </a:r>
            <a:r>
              <a:rPr lang="es-ES" dirty="0" smtClean="0"/>
              <a:t> </a:t>
            </a:r>
            <a:r>
              <a:rPr lang="es-ES" dirty="0" err="1" smtClean="0"/>
              <a:t>Sarahi</a:t>
            </a:r>
            <a:r>
              <a:rPr lang="es-ES" dirty="0" smtClean="0"/>
              <a:t> </a:t>
            </a:r>
            <a:r>
              <a:rPr lang="es-ES" dirty="0" err="1" smtClean="0"/>
              <a:t>Puaque</a:t>
            </a:r>
            <a:r>
              <a:rPr lang="es-ES" dirty="0" smtClean="0"/>
              <a:t> Estrada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Grado: Tercero</a:t>
            </a:r>
          </a:p>
          <a:p>
            <a:r>
              <a:rPr lang="es-ES" dirty="0" err="1" smtClean="0"/>
              <a:t>Seccion</a:t>
            </a:r>
            <a:r>
              <a:rPr lang="es-ES" dirty="0" smtClean="0"/>
              <a:t>: “B”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621959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además su sangre es azul porque contiene cobre en lugar de hierro.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455029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Rios</a:t>
            </a:r>
            <a:r>
              <a:rPr lang="es-ES" dirty="0" smtClean="0"/>
              <a:t> que parecen de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Antartida</a:t>
            </a:r>
            <a:r>
              <a:rPr lang="es-ES" dirty="0" smtClean="0"/>
              <a:t> se conocen las cascadas de sangre pero en realidad son rojas por el hierro en el agua.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791891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12</TotalTime>
  <Words>56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Linsy Sarahi Puaque Estrada </vt:lpstr>
      <vt:lpstr>Los pulpos </vt:lpstr>
      <vt:lpstr>Rios que parecen de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Linsy Sarahi Puaque Estrada</dc:title>
  <dc:creator>GNet</dc:creator>
  <cp:lastModifiedBy>GNet</cp:lastModifiedBy>
  <cp:revision>3</cp:revision>
  <dcterms:created xsi:type="dcterms:W3CDTF">2025-10-09T13:58:47Z</dcterms:created>
  <dcterms:modified xsi:type="dcterms:W3CDTF">2025-10-09T14:11:12Z</dcterms:modified>
</cp:coreProperties>
</file>