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4F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882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2279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1766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1568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900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5793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868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840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396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641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80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654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144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757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73B30-C1CC-483E-A2A1-F2BA6D9067E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62FAF3-0006-4EB2-A542-C80D9F1D8B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006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Linsy</a:t>
            </a:r>
            <a:r>
              <a:rPr lang="es-ES" dirty="0" smtClean="0"/>
              <a:t> </a:t>
            </a:r>
            <a:r>
              <a:rPr lang="es-ES" dirty="0" err="1" smtClean="0"/>
              <a:t>Sarahí</a:t>
            </a:r>
            <a:r>
              <a:rPr lang="es-ES" dirty="0" smtClean="0"/>
              <a:t> </a:t>
            </a:r>
            <a:r>
              <a:rPr lang="es-ES" dirty="0" err="1" smtClean="0"/>
              <a:t>Puaque</a:t>
            </a:r>
            <a:r>
              <a:rPr lang="es-ES" dirty="0" smtClean="0"/>
              <a:t> Estrada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Tercero</a:t>
            </a:r>
          </a:p>
          <a:p>
            <a:r>
              <a:rPr lang="es-ES" dirty="0" smtClean="0"/>
              <a:t>Sección: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313760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895600" y="3898900"/>
            <a:ext cx="1346200" cy="1308100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 rot="1753607">
            <a:off x="3735734" y="3528731"/>
            <a:ext cx="440553" cy="509411"/>
          </a:xfrm>
          <a:prstGeom prst="triangle">
            <a:avLst/>
          </a:prstGeom>
          <a:solidFill>
            <a:srgbClr val="9B4F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 rot="20089570">
            <a:off x="2957280" y="3610626"/>
            <a:ext cx="503342" cy="402407"/>
          </a:xfrm>
          <a:prstGeom prst="triangle">
            <a:avLst/>
          </a:prstGeom>
          <a:solidFill>
            <a:srgbClr val="9B4F0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2772001" y="4956637"/>
            <a:ext cx="1500606" cy="1765300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  <a:ln>
            <a:solidFill>
              <a:srgbClr val="9B4F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3208951" y="4254965"/>
            <a:ext cx="1778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77502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29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Linsy Sarahí Puaque Estrada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Linsy Sarahí Puaque Estrada</dc:title>
  <dc:creator>GNet</dc:creator>
  <cp:lastModifiedBy>GNet</cp:lastModifiedBy>
  <cp:revision>3</cp:revision>
  <dcterms:created xsi:type="dcterms:W3CDTF">2025-10-16T13:59:53Z</dcterms:created>
  <dcterms:modified xsi:type="dcterms:W3CDTF">2025-10-16T14:15:43Z</dcterms:modified>
</cp:coreProperties>
</file>