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1320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2087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9988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5135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5221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1833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077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508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738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770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929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6121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568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391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6781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872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658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B1B48F-B7C5-483A-8275-E0072B5AD99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5909E1B-5D8D-4CD7-9C79-CFFB51361D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3146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Linsy</a:t>
            </a:r>
            <a:r>
              <a:rPr lang="es-ES" dirty="0" smtClean="0"/>
              <a:t> </a:t>
            </a:r>
            <a:r>
              <a:rPr lang="es-ES" dirty="0" err="1" smtClean="0"/>
              <a:t>Sarahi</a:t>
            </a:r>
            <a:r>
              <a:rPr lang="es-ES" dirty="0" smtClean="0"/>
              <a:t> </a:t>
            </a:r>
            <a:r>
              <a:rPr lang="es-ES" dirty="0" err="1" smtClean="0"/>
              <a:t>Puaque</a:t>
            </a:r>
            <a:r>
              <a:rPr lang="es-ES" dirty="0" smtClean="0"/>
              <a:t> Estrada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Tercero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: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768605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loros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reconocen por su nombre cada uno tiene un sonido único y los demás loros lo usan para llamarlo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39651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5000">
        <p:split orient="vert"/>
      </p:transition>
    </mc:Choice>
    <mc:Fallback>
      <p:transition spd="slow" advClick="0" advTm="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una año en venus, porque tarda mas tiempo en girar sobre si mismo que en dar una vuelta al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8547100" y="1214967"/>
            <a:ext cx="1155700" cy="1701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3034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13</TotalTime>
  <Words>60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Linsy Sarahi Puaque Estrada</vt:lpstr>
      <vt:lpstr>Los loros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Linsy Sarahi Puaque Estrada</dc:title>
  <dc:creator>GNet</dc:creator>
  <cp:lastModifiedBy>GNet</cp:lastModifiedBy>
  <cp:revision>2</cp:revision>
  <dcterms:created xsi:type="dcterms:W3CDTF">2025-10-23T13:56:01Z</dcterms:created>
  <dcterms:modified xsi:type="dcterms:W3CDTF">2025-10-23T14:09:20Z</dcterms:modified>
</cp:coreProperties>
</file>