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274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679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177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751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732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092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787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6815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201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941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283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1F0B-F844-4DEB-B5AB-C0F3F07D2EF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25525-143A-4A8E-8DB4-17AB72765F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360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Linsy</a:t>
            </a:r>
            <a:r>
              <a:rPr lang="es-GT" dirty="0" smtClean="0"/>
              <a:t> </a:t>
            </a:r>
            <a:r>
              <a:rPr lang="es-GT" dirty="0" err="1" smtClean="0"/>
              <a:t>Sarahi</a:t>
            </a:r>
            <a:r>
              <a:rPr lang="es-GT" dirty="0" smtClean="0"/>
              <a:t> </a:t>
            </a:r>
            <a:r>
              <a:rPr lang="es-GT" dirty="0" err="1" smtClean="0"/>
              <a:t>Puaque</a:t>
            </a:r>
            <a:r>
              <a:rPr lang="es-GT" dirty="0" smtClean="0"/>
              <a:t> Estrada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Tercero</a:t>
            </a:r>
          </a:p>
          <a:p>
            <a:r>
              <a:rPr lang="es-GT" dirty="0" err="1" smtClean="0"/>
              <a:t>Seccion</a:t>
            </a:r>
            <a:r>
              <a:rPr lang="es-GT" dirty="0" smtClean="0"/>
              <a:t>: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688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err="1" smtClean="0"/>
              <a:t>Holaa</a:t>
            </a:r>
            <a:r>
              <a:rPr lang="es-GT" dirty="0" smtClean="0"/>
              <a:t>, como esta?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38965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203550" y="2136938"/>
            <a:ext cx="3784899" cy="3728712"/>
            <a:chOff x="4203550" y="2136938"/>
            <a:chExt cx="3784899" cy="3728712"/>
          </a:xfrm>
        </p:grpSpPr>
        <p:sp>
          <p:nvSpPr>
            <p:cNvPr id="4" name="Conector 3"/>
            <p:cNvSpPr/>
            <p:nvPr/>
          </p:nvSpPr>
          <p:spPr>
            <a:xfrm>
              <a:off x="4203550" y="2136938"/>
              <a:ext cx="3784899" cy="372871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980791" y="3001383"/>
              <a:ext cx="2028712" cy="1774461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13001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Linsy Sarahi Puaque Estrada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Linsy Sarahi Puaque Estrada </dc:title>
  <dc:creator>GNet</dc:creator>
  <cp:lastModifiedBy>GNet</cp:lastModifiedBy>
  <cp:revision>2</cp:revision>
  <dcterms:created xsi:type="dcterms:W3CDTF">2025-10-30T14:06:00Z</dcterms:created>
  <dcterms:modified xsi:type="dcterms:W3CDTF">2025-10-30T14:06:45Z</dcterms:modified>
</cp:coreProperties>
</file>