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6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573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38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88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662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568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6428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045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63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039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7641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532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07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947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1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045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06B651-743C-4CC1-AF98-67F88C12525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3CC136-9365-444D-AF46-22A9DF63DDF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4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Oliver Omar Pérez de Paz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Tercero Básico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51542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contiene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47410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Ríos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Antártida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76275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11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Oliver Omar Pérez de Paz</vt:lpstr>
      <vt:lpstr>Los pulpos</vt:lpstr>
      <vt:lpstr>Ríos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Oliver Omar Pérez de Paz</dc:title>
  <dc:creator>GNet</dc:creator>
  <cp:lastModifiedBy>GNet</cp:lastModifiedBy>
  <cp:revision>3</cp:revision>
  <dcterms:created xsi:type="dcterms:W3CDTF">2025-10-09T13:59:33Z</dcterms:created>
  <dcterms:modified xsi:type="dcterms:W3CDTF">2025-10-09T14:11:14Z</dcterms:modified>
</cp:coreProperties>
</file>