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8109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020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2895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4934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3560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5574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5232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4830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539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145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871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201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466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392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135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531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615D8-F178-4201-A15C-200717AD418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D4D3DB-D1D4-46B3-A20D-D788A5F86D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996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Oliver Omar Pérez de Paz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</a:p>
          <a:p>
            <a:r>
              <a:rPr lang="es-ES" dirty="0" smtClean="0"/>
              <a:t>Sección B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016252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894269" y="4077146"/>
            <a:ext cx="2969110" cy="26678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346089" y="4722607"/>
            <a:ext cx="753036" cy="688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5615492" y="4722607"/>
            <a:ext cx="774550" cy="688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 rot="3616911">
            <a:off x="5009836" y="5432455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56158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Oliver Omar Pérez de Paz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Oliver Omar Pérez de Paz</dc:title>
  <dc:creator>GNet</dc:creator>
  <cp:lastModifiedBy>GNet</cp:lastModifiedBy>
  <cp:revision>3</cp:revision>
  <dcterms:created xsi:type="dcterms:W3CDTF">2025-10-16T13:59:54Z</dcterms:created>
  <dcterms:modified xsi:type="dcterms:W3CDTF">2025-10-16T14:15:53Z</dcterms:modified>
</cp:coreProperties>
</file>