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A9F16422-99B3-46C7-B757-A44830812FA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AAAD60E1-B92C-4822-95C2-37131EC747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260776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6422-99B3-46C7-B757-A44830812FA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60E1-B92C-4822-95C2-37131EC747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25500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6422-99B3-46C7-B757-A44830812FA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60E1-B92C-4822-95C2-37131EC747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406570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6422-99B3-46C7-B757-A44830812FA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60E1-B92C-4822-95C2-37131EC747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185544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6422-99B3-46C7-B757-A44830812FA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60E1-B92C-4822-95C2-37131EC747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141625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6422-99B3-46C7-B757-A44830812FA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60E1-B92C-4822-95C2-37131EC747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307806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6422-99B3-46C7-B757-A44830812FA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60E1-B92C-4822-95C2-37131EC747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019193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6422-99B3-46C7-B757-A44830812FA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60E1-B92C-4822-95C2-37131EC747B0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3155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6422-99B3-46C7-B757-A44830812FA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60E1-B92C-4822-95C2-37131EC747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47376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6422-99B3-46C7-B757-A44830812FA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60E1-B92C-4822-95C2-37131EC747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9652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6422-99B3-46C7-B757-A44830812FA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60E1-B92C-4822-95C2-37131EC747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26629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6422-99B3-46C7-B757-A44830812FA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60E1-B92C-4822-95C2-37131EC747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06679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6422-99B3-46C7-B757-A44830812FA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60E1-B92C-4822-95C2-37131EC747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83904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6422-99B3-46C7-B757-A44830812FA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60E1-B92C-4822-95C2-37131EC747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29146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6422-99B3-46C7-B757-A44830812FA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60E1-B92C-4822-95C2-37131EC747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0485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6422-99B3-46C7-B757-A44830812FA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60E1-B92C-4822-95C2-37131EC747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31822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6422-99B3-46C7-B757-A44830812FA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60E1-B92C-4822-95C2-37131EC747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40403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9F16422-99B3-46C7-B757-A44830812FA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AAD60E1-B92C-4822-95C2-37131EC747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094651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Oliver Omar Pérez de Paz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básico </a:t>
            </a:r>
          </a:p>
          <a:p>
            <a:r>
              <a:rPr lang="es-ES" dirty="0" smtClean="0"/>
              <a:t>Sección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80592742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loros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Se reconocen por su nombre cada uno tiene un sonido único y los demás loros lo usan para llamarlo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985780289"/>
      </p:ext>
    </p:extLst>
  </p:cSld>
  <p:clrMapOvr>
    <a:masterClrMapping/>
  </p:clrMapOvr>
  <p:transition spd="slow" advClick="0" advTm="5000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día dura mas que un año en venus, porque tarda mas tiempo en girar sobre si mismo que dar una vuelta al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6702014" y="4399879"/>
            <a:ext cx="2334409" cy="18933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3033629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13</TotalTime>
  <Words>56</Words>
  <Application>Microsoft Office PowerPoint</Application>
  <PresentationFormat>Panorámica</PresentationFormat>
  <Paragraphs>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Oliver Omar Pérez de Paz</vt:lpstr>
      <vt:lpstr>Los loros 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Oliver Omar Pérez de Paz</dc:title>
  <dc:creator>GNet</dc:creator>
  <cp:lastModifiedBy>GNet</cp:lastModifiedBy>
  <cp:revision>3</cp:revision>
  <dcterms:created xsi:type="dcterms:W3CDTF">2025-10-23T13:56:03Z</dcterms:created>
  <dcterms:modified xsi:type="dcterms:W3CDTF">2025-10-23T14:09:33Z</dcterms:modified>
</cp:coreProperties>
</file>