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312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456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789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778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547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533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477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741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3996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589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985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1726F-B8C7-4ED7-9BE1-47277AE7B997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8E8AF-25BF-491C-86C7-F61BD016E94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8867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Oliver Omar Pérez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</a:t>
            </a:r>
          </a:p>
          <a:p>
            <a:r>
              <a:rPr lang="es-ES" dirty="0" smtClean="0"/>
              <a:t>Sección B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9029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mi nombre es Oliver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86775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3915784" y="2600663"/>
            <a:ext cx="3367144" cy="3176193"/>
            <a:chOff x="3915784" y="2600663"/>
            <a:chExt cx="3367144" cy="3176193"/>
          </a:xfrm>
        </p:grpSpPr>
        <p:sp>
          <p:nvSpPr>
            <p:cNvPr id="4" name="Elipse 3"/>
            <p:cNvSpPr/>
            <p:nvPr/>
          </p:nvSpPr>
          <p:spPr>
            <a:xfrm>
              <a:off x="3915784" y="2600663"/>
              <a:ext cx="3367144" cy="317619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937760" y="3388659"/>
              <a:ext cx="1269402" cy="1452282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27035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Oliver Omar Pérez de Paz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Oliver Omar Pérez de Paz</dc:title>
  <dc:creator>GNet</dc:creator>
  <cp:lastModifiedBy>GNet</cp:lastModifiedBy>
  <cp:revision>2</cp:revision>
  <dcterms:created xsi:type="dcterms:W3CDTF">2025-10-30T14:02:44Z</dcterms:created>
  <dcterms:modified xsi:type="dcterms:W3CDTF">2025-10-30T14:06:44Z</dcterms:modified>
</cp:coreProperties>
</file>