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198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794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82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633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732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992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070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411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15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79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358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48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816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5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385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7DFF6C-8B76-4A02-ABF1-0E169CA00A85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BE1662-17B9-4A30-8F8D-A9E9477504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35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920399" y="711424"/>
            <a:ext cx="9755187" cy="2766528"/>
          </a:xfrm>
        </p:spPr>
        <p:txBody>
          <a:bodyPr/>
          <a:lstStyle/>
          <a:p>
            <a:r>
              <a:rPr lang="es-GT" dirty="0" smtClean="0"/>
              <a:t>José Javier </a:t>
            </a:r>
            <a:r>
              <a:rPr lang="es-GT" dirty="0" err="1" smtClean="0"/>
              <a:t>Tunche</a:t>
            </a:r>
            <a:r>
              <a:rPr lang="es-GT" dirty="0" smtClean="0"/>
              <a:t> Gómez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3ro básico</a:t>
            </a:r>
          </a:p>
          <a:p>
            <a:r>
              <a:rPr lang="es-GT" dirty="0" smtClean="0"/>
              <a:t> </a:t>
            </a:r>
            <a:r>
              <a:rPr lang="es-GT" dirty="0" err="1" smtClean="0"/>
              <a:t>sección”B</a:t>
            </a:r>
            <a:r>
              <a:rPr lang="es-GT" dirty="0" smtClean="0"/>
              <a:t>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8609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además su sangre es azul porque contiene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96871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Antártida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63933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José Javier Tunche Gómez</vt:lpstr>
      <vt:lpstr>Los pulpos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José Javier Tunche Gómez</dc:title>
  <dc:creator>GNet</dc:creator>
  <cp:lastModifiedBy>GNet</cp:lastModifiedBy>
  <cp:revision>3</cp:revision>
  <dcterms:created xsi:type="dcterms:W3CDTF">2025-10-09T13:58:48Z</dcterms:created>
  <dcterms:modified xsi:type="dcterms:W3CDTF">2025-10-09T14:11:12Z</dcterms:modified>
</cp:coreProperties>
</file>