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1964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731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8173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221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2087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0604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7472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049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033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5435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261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486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92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859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072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550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8EF1E-D297-495F-8CC3-305F65991E6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30B3521-5FF9-4C01-89A7-AF666E5838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5600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136310"/>
            <a:ext cx="7766936" cy="1646302"/>
          </a:xfrm>
        </p:spPr>
        <p:txBody>
          <a:bodyPr/>
          <a:lstStyle/>
          <a:p>
            <a:r>
              <a:rPr lang="es-GT" dirty="0" smtClean="0"/>
              <a:t>José Javier </a:t>
            </a:r>
            <a:r>
              <a:rPr lang="es-GT" dirty="0" err="1" smtClean="0"/>
              <a:t>Tunche</a:t>
            </a:r>
            <a:r>
              <a:rPr lang="es-GT" dirty="0" smtClean="0"/>
              <a:t> Gómez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3ro Básico </a:t>
            </a:r>
          </a:p>
          <a:p>
            <a:r>
              <a:rPr lang="es-GT" dirty="0" smtClean="0"/>
              <a:t>Sección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888654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2262" y="146304"/>
            <a:ext cx="8596668" cy="1320800"/>
          </a:xfrm>
        </p:spPr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en su lugar pueden mover la cabeza hasta 270°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475796" y="2906159"/>
            <a:ext cx="1219200" cy="11948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194048" y="4100975"/>
            <a:ext cx="2011680" cy="29703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5376672" y="2791968"/>
            <a:ext cx="45719" cy="45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 rot="1408519">
            <a:off x="5259284" y="2603954"/>
            <a:ext cx="376620" cy="376028"/>
          </a:xfrm>
          <a:prstGeom prst="triangle">
            <a:avLst>
              <a:gd name="adj" fmla="val 50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 rot="19667533">
            <a:off x="4417382" y="2628803"/>
            <a:ext cx="433547" cy="41117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4708527" y="3100951"/>
            <a:ext cx="244089" cy="297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5242560" y="3091520"/>
            <a:ext cx="268224" cy="3159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riángulo isósceles 12"/>
          <p:cNvSpPr/>
          <p:nvPr/>
        </p:nvSpPr>
        <p:spPr>
          <a:xfrm rot="10800000">
            <a:off x="4927149" y="3503503"/>
            <a:ext cx="316992" cy="45883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08692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28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José Javier Tunche Gómez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José Javier Tunche Gómez</dc:title>
  <dc:creator>GNet</dc:creator>
  <cp:lastModifiedBy>GNet</cp:lastModifiedBy>
  <cp:revision>2</cp:revision>
  <dcterms:created xsi:type="dcterms:W3CDTF">2025-10-16T13:59:48Z</dcterms:created>
  <dcterms:modified xsi:type="dcterms:W3CDTF">2025-10-16T14:15:47Z</dcterms:modified>
</cp:coreProperties>
</file>