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51561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680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393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0803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7803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4619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2522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56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457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641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0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604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68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903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9113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19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156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4A698FA-AC06-4625-805A-5A41E72EC25F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F60EE0-0F62-4673-B90A-ED40BD63B60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9389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José Javier </a:t>
            </a:r>
            <a:r>
              <a:rPr lang="es-GT" dirty="0" err="1" smtClean="0"/>
              <a:t>Tunche</a:t>
            </a:r>
            <a:r>
              <a:rPr lang="es-GT" dirty="0" smtClean="0"/>
              <a:t> Gómez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3ro</a:t>
            </a:r>
          </a:p>
          <a:p>
            <a:r>
              <a:rPr lang="es-GT" dirty="0" smtClean="0"/>
              <a:t>Sección: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938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/>
              <a:t>l</a:t>
            </a:r>
            <a:r>
              <a:rPr lang="es-GT" dirty="0" smtClean="0"/>
              <a:t>oros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Se reconocen por su nombre cada uno tiene un sonido único y los demás loros so usan para llamarlo 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04984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5000">
        <p:split orient="vert"/>
      </p:transition>
    </mc:Choice>
    <mc:Fallback>
      <p:transition spd="slow" advClick="0" advTm="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 en venus, porque tarda en mas tiempo en girar en si mismo que en dar una vuelta al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5364480" y="4803648"/>
            <a:ext cx="1097280" cy="1548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0817578"/>
      </p:ext>
    </p:extLst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13</TotalTime>
  <Words>61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José Javier Tunche Gómez </vt:lpstr>
      <vt:lpstr>Los loros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José Javier Tunche Gómez</dc:title>
  <dc:creator>GNet</dc:creator>
  <cp:lastModifiedBy>GNet</cp:lastModifiedBy>
  <cp:revision>3</cp:revision>
  <dcterms:created xsi:type="dcterms:W3CDTF">2025-10-23T13:56:04Z</dcterms:created>
  <dcterms:modified xsi:type="dcterms:W3CDTF">2025-10-23T14:09:50Z</dcterms:modified>
</cp:coreProperties>
</file>