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3F75E15-1191-482E-BEB2-ABEE68144C39}">
          <p14:sldIdLst>
            <p14:sldId id="256"/>
          </p14:sldIdLst>
        </p14:section>
        <p14:section name="Sección sin título" id="{C657119F-6CB9-4607-89E1-787E173A0EDC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36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578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726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4165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7099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8855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9814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0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423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9177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7642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767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899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5693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0368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475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EF571-F6E8-42B3-80D7-E4D069CB4AE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91D19A0-7347-4AEB-87A1-E3EEF1B5B6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6015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Adriana Mayarí Aguilar Lucas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3ro </a:t>
            </a:r>
            <a:r>
              <a:rPr lang="es-ES" dirty="0" err="1" smtClean="0"/>
              <a:t>Basico</a:t>
            </a:r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374545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750733" y="2717800"/>
            <a:ext cx="41232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ajolote: Puede regenerar partes de su cuerpo como la cola, las patas y hasta partes de su cerebro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262876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27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Adriana Mayarí Aguilar Lucas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Adriana Mayarí Aguilar Lucas</dc:title>
  <dc:creator>GNet</dc:creator>
  <cp:lastModifiedBy>GNet</cp:lastModifiedBy>
  <cp:revision>2</cp:revision>
  <dcterms:created xsi:type="dcterms:W3CDTF">2025-10-08T15:15:45Z</dcterms:created>
  <dcterms:modified xsi:type="dcterms:W3CDTF">2025-10-08T15:21:44Z</dcterms:modified>
</cp:coreProperties>
</file>