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31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136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6793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8651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1028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129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0415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7127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361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75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18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134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681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7433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671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140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182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29DF-830F-44E0-A50C-088781EE375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44157-5D02-49A4-924F-FA339BD47D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258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Mayarí Aguilar Lucas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74602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589348" y="2849981"/>
            <a:ext cx="3090332" cy="31496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512211" y="3383383"/>
            <a:ext cx="482600" cy="702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0278446" y="3451117"/>
            <a:ext cx="448733" cy="6349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flipV="1">
            <a:off x="9740811" y="4382452"/>
            <a:ext cx="732368" cy="60959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49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Adriana Mayarí Aguilar Lucas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Mayarí Aguilar Lucas</dc:title>
  <dc:creator>GNet</dc:creator>
  <cp:lastModifiedBy>GNet</cp:lastModifiedBy>
  <cp:revision>3</cp:revision>
  <dcterms:created xsi:type="dcterms:W3CDTF">2025-10-15T14:58:47Z</dcterms:created>
  <dcterms:modified xsi:type="dcterms:W3CDTF">2025-10-15T15:14:10Z</dcterms:modified>
</cp:coreProperties>
</file>