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1334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54637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0553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11430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348467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347452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14028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04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4169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719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5229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554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49310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5680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171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5922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DAA532-DAD2-499F-A2E7-F1F7FBD5F2B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5E62412-018B-4C5F-9304-251D3E3B756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245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96950" y="1214438"/>
            <a:ext cx="10198100" cy="2387600"/>
          </a:xfrm>
        </p:spPr>
        <p:txBody>
          <a:bodyPr/>
          <a:lstStyle/>
          <a:p>
            <a:r>
              <a:rPr lang="es-GT" dirty="0" smtClean="0"/>
              <a:t>ZEILY SOPHIA BARILLAS HERNANDEZ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Tercero básico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391010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102100" y="2133600"/>
            <a:ext cx="345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dirty="0" smtClean="0"/>
              <a:t>El AJOLOTE: puede regenerar partes de su cuerpo ,como la cola ,las patas y hasta partes de su cerebro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429179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ZEILY SOPHIA BARILLAS HERNANDEZ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ZEILY SOPHIA BARILLAS HERNANDEZ</dc:title>
  <dc:creator>GNet</dc:creator>
  <cp:lastModifiedBy>GNet</cp:lastModifiedBy>
  <cp:revision>2</cp:revision>
  <dcterms:created xsi:type="dcterms:W3CDTF">2025-10-08T15:15:05Z</dcterms:created>
  <dcterms:modified xsi:type="dcterms:W3CDTF">2025-10-08T15:22:21Z</dcterms:modified>
</cp:coreProperties>
</file>