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358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6799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67633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792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5229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7889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4708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2557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087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615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928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9338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935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280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144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708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4487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3F65-C110-47D7-9BE7-45E821950DEA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CF425-7137-4AD5-A305-FB94A972C5B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96214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38263"/>
            <a:ext cx="9144000" cy="2387600"/>
          </a:xfrm>
        </p:spPr>
        <p:txBody>
          <a:bodyPr/>
          <a:lstStyle/>
          <a:p>
            <a:r>
              <a:rPr lang="es-GT" dirty="0" smtClean="0"/>
              <a:t>ZEILY SOPHIA BARILLAS HERNANDEZ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BASICO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5837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/>
              <a:t>No pueden mover los ojos, en su lugar giran la cabeza hasta 270 grados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946631" y="1242526"/>
            <a:ext cx="2705100" cy="23503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8921750" y="3358318"/>
            <a:ext cx="2698750" cy="24328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10045700" y="2417691"/>
            <a:ext cx="711200" cy="80810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9335019" y="1713049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lipse 8"/>
          <p:cNvSpPr/>
          <p:nvPr/>
        </p:nvSpPr>
        <p:spPr>
          <a:xfrm>
            <a:off x="10401300" y="164154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257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ZEILY SOPHIA BARILLAS HERNANDEZ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ZEILY SOPHIA BARILLAS HERNANDEZ</dc:title>
  <dc:creator>GNet</dc:creator>
  <cp:lastModifiedBy>GNet</cp:lastModifiedBy>
  <cp:revision>3</cp:revision>
  <dcterms:created xsi:type="dcterms:W3CDTF">2025-10-15T14:59:27Z</dcterms:created>
  <dcterms:modified xsi:type="dcterms:W3CDTF">2025-10-15T15:15:52Z</dcterms:modified>
</cp:coreProperties>
</file>