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135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439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752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1408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727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6246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7489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463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342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67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761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252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879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25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721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024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8E72-8F6F-43F2-844A-9FEA44269744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7CD51CB-FD29-4371-A678-533FDDF7ED1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4300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</p:spPr>
        <p:txBody>
          <a:bodyPr/>
          <a:lstStyle/>
          <a:p>
            <a:r>
              <a:rPr lang="es-ES" dirty="0" smtClean="0"/>
              <a:t>ANDERSON DANIEL CARDONA CAMPOS 3RO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087473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0005" y="1043492"/>
            <a:ext cx="4356847" cy="9251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El AJOLOTE-..PUEDE REGENERAR PARTES DE SU CUERPÓ,COMO LA COLA,LAS PATAS Y ASTA PARTES DE SU CEREBRO </a:t>
            </a:r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8588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23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ANDERSON DANIEL CARDONA CAMPOS 3RO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DANIEL CARDONA CAMPOS 3RO</dc:title>
  <dc:creator>GNet</dc:creator>
  <cp:lastModifiedBy>GNet</cp:lastModifiedBy>
  <cp:revision>2</cp:revision>
  <dcterms:created xsi:type="dcterms:W3CDTF">2025-10-08T14:01:20Z</dcterms:created>
  <dcterms:modified xsi:type="dcterms:W3CDTF">2025-10-08T14:13:46Z</dcterms:modified>
</cp:coreProperties>
</file>