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9573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365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7118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0061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406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3308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4364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8007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032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343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772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010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2467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085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838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9308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9383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39EEF-E546-4344-ADEC-3B4BCEBCB25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87536-3394-441E-9459-6FE90274B08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823160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Anderson Daniel Cardona Campos 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77789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5009" y="662933"/>
            <a:ext cx="10353761" cy="1326321"/>
          </a:xfrm>
        </p:spPr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No pueden mover los </a:t>
            </a:r>
            <a:r>
              <a:rPr lang="es-ES" dirty="0" err="1" smtClean="0"/>
              <a:t>hojos</a:t>
            </a:r>
            <a:r>
              <a:rPr lang="es-ES" dirty="0" smtClean="0"/>
              <a:t> ,en lugar de eso ,</a:t>
            </a:r>
            <a:r>
              <a:rPr lang="es-ES" dirty="0" err="1" smtClean="0"/>
              <a:t>jiran</a:t>
            </a:r>
            <a:r>
              <a:rPr lang="es-ES" dirty="0" smtClean="0"/>
              <a:t> la cabeza asta 270 grados </a:t>
            </a:r>
            <a:endParaRPr lang="es-GT" dirty="0"/>
          </a:p>
        </p:txBody>
      </p:sp>
      <p:sp>
        <p:nvSpPr>
          <p:cNvPr id="5" name="Conector 4"/>
          <p:cNvSpPr/>
          <p:nvPr/>
        </p:nvSpPr>
        <p:spPr>
          <a:xfrm>
            <a:off x="6641726" y="2312894"/>
            <a:ext cx="3108960" cy="3722146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7579658" y="3130475"/>
            <a:ext cx="434789" cy="720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8482404" y="3130475"/>
            <a:ext cx="510989" cy="7207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División 7"/>
          <p:cNvSpPr/>
          <p:nvPr/>
        </p:nvSpPr>
        <p:spPr>
          <a:xfrm>
            <a:off x="7797052" y="4173967"/>
            <a:ext cx="798308" cy="333487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6953471" y="1805464"/>
            <a:ext cx="828339" cy="7960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8408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16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Anderson Daniel Cardona Campos 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Anderson Daniel Cardona Campos</dc:title>
  <dc:creator>GNet</dc:creator>
  <cp:lastModifiedBy>GNet</cp:lastModifiedBy>
  <cp:revision>3</cp:revision>
  <dcterms:created xsi:type="dcterms:W3CDTF">2025-10-15T13:59:50Z</dcterms:created>
  <dcterms:modified xsi:type="dcterms:W3CDTF">2025-10-15T14:15:54Z</dcterms:modified>
</cp:coreProperties>
</file>