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1020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831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5600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4417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9279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6478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1706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7816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290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647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361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211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645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5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1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378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65273-6D45-4784-A661-2C67DA30022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726736-663E-49A8-86B5-9580ADEAED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202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JEREMIAS MICHAEL CHACON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979972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11389" y="2528047"/>
            <a:ext cx="407714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PUEDE REGENERARPARTES DE SU CUERPO, COMO LA COLA LAS PATAS Y ASTA PARTES DE SU CEREBRO</a:t>
            </a:r>
          </a:p>
        </p:txBody>
      </p:sp>
    </p:spTree>
    <p:extLst>
      <p:ext uri="{BB962C8B-B14F-4D97-AF65-F5344CB8AC3E}">
        <p14:creationId xmlns:p14="http://schemas.microsoft.com/office/powerpoint/2010/main" val="37179206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25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JEREMIAS MICHAEL CHACON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JEREMIAS MICHAEL CHACON</dc:title>
  <dc:creator>GNet</dc:creator>
  <cp:lastModifiedBy>GNet</cp:lastModifiedBy>
  <cp:revision>3</cp:revision>
  <dcterms:created xsi:type="dcterms:W3CDTF">2025-10-08T14:37:09Z</dcterms:created>
  <dcterms:modified xsi:type="dcterms:W3CDTF">2025-10-08T14:50:09Z</dcterms:modified>
</cp:coreProperties>
</file>