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3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7792-AB70-4FF4-BE75-91779A6027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B5610-6C9F-4A9E-B9B4-ABE3C777613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3352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7792-AB70-4FF4-BE75-91779A6027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B5610-6C9F-4A9E-B9B4-ABE3C777613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2942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7792-AB70-4FF4-BE75-91779A6027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B5610-6C9F-4A9E-B9B4-ABE3C777613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6332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7792-AB70-4FF4-BE75-91779A6027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B5610-6C9F-4A9E-B9B4-ABE3C777613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77542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7792-AB70-4FF4-BE75-91779A6027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B5610-6C9F-4A9E-B9B4-ABE3C777613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0270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7792-AB70-4FF4-BE75-91779A6027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B5610-6C9F-4A9E-B9B4-ABE3C777613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3148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7792-AB70-4FF4-BE75-91779A6027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B5610-6C9F-4A9E-B9B4-ABE3C777613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7633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7792-AB70-4FF4-BE75-91779A6027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B5610-6C9F-4A9E-B9B4-ABE3C777613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2732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7792-AB70-4FF4-BE75-91779A6027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B5610-6C9F-4A9E-B9B4-ABE3C777613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5135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7792-AB70-4FF4-BE75-91779A6027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B5610-6C9F-4A9E-B9B4-ABE3C777613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93690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7792-AB70-4FF4-BE75-91779A6027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B5610-6C9F-4A9E-B9B4-ABE3C777613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5580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87792-AB70-4FF4-BE75-91779A6027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B5610-6C9F-4A9E-B9B4-ABE3C777613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383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Jeremias</a:t>
            </a:r>
            <a:r>
              <a:rPr lang="es-GT" dirty="0" smtClean="0"/>
              <a:t> Michael </a:t>
            </a:r>
            <a:r>
              <a:rPr lang="es-GT" dirty="0" err="1" smtClean="0"/>
              <a:t>Chacon</a:t>
            </a:r>
            <a:r>
              <a:rPr lang="es-GT" dirty="0" smtClean="0"/>
              <a:t> </a:t>
            </a:r>
            <a:r>
              <a:rPr lang="es-GT" dirty="0" err="1" smtClean="0"/>
              <a:t>Yuman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tercero</a:t>
            </a:r>
          </a:p>
          <a:p>
            <a:endParaRPr lang="es-GT" dirty="0"/>
          </a:p>
          <a:p>
            <a:r>
              <a:rPr lang="es-GT" dirty="0" err="1" smtClean="0"/>
              <a:t>Seccion:b</a:t>
            </a:r>
            <a:endParaRPr lang="es-GT" dirty="0" smtClean="0"/>
          </a:p>
        </p:txBody>
      </p:sp>
    </p:spTree>
    <p:extLst>
      <p:ext uri="{BB962C8B-B14F-4D97-AF65-F5344CB8AC3E}">
        <p14:creationId xmlns:p14="http://schemas.microsoft.com/office/powerpoint/2010/main" val="354300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Hola buenos días a todos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023694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  <p:grpSp>
        <p:nvGrpSpPr>
          <p:cNvPr id="6" name="Grupo 5"/>
          <p:cNvGrpSpPr/>
          <p:nvPr/>
        </p:nvGrpSpPr>
        <p:grpSpPr>
          <a:xfrm>
            <a:off x="3230880" y="2052764"/>
            <a:ext cx="4669536" cy="3897059"/>
            <a:chOff x="3230880" y="2052764"/>
            <a:chExt cx="4669536" cy="3897059"/>
          </a:xfrm>
        </p:grpSpPr>
        <p:sp>
          <p:nvSpPr>
            <p:cNvPr id="4" name="Elipse 3"/>
            <p:cNvSpPr/>
            <p:nvPr/>
          </p:nvSpPr>
          <p:spPr>
            <a:xfrm>
              <a:off x="3230880" y="2052764"/>
              <a:ext cx="4669536" cy="389705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 de 5 puntas 4"/>
            <p:cNvSpPr/>
            <p:nvPr/>
          </p:nvSpPr>
          <p:spPr>
            <a:xfrm>
              <a:off x="4303776" y="2552097"/>
              <a:ext cx="2523744" cy="2340864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2905266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Panorámica</PresentationFormat>
  <Paragraphs>5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Jeremias Michael Chacon Yuman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Jeremias Michael Chacon Yuman</dc:title>
  <dc:creator>GNet</dc:creator>
  <cp:lastModifiedBy>GNet</cp:lastModifiedBy>
  <cp:revision>2</cp:revision>
  <dcterms:created xsi:type="dcterms:W3CDTF">2025-10-30T14:06:04Z</dcterms:created>
  <dcterms:modified xsi:type="dcterms:W3CDTF">2025-10-30T14:06:49Z</dcterms:modified>
</cp:coreProperties>
</file>