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111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172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1409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6323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7793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81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3546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54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795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017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865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526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701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839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025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092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0D15B-0638-4EBC-B0F9-7081817F615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DEE11D-FFC1-41DC-BE9E-DFDA39D938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78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David Alejandro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r>
              <a:rPr lang="es-ES" dirty="0" err="1" smtClean="0"/>
              <a:t>mendizabal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231963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65468" y="1086522"/>
            <a:ext cx="2829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la cola, las patas y partes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931243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David Alejandro donis mendizabal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Alejandro donis mendizabal</dc:title>
  <dc:creator>GNet</dc:creator>
  <cp:lastModifiedBy>GNet</cp:lastModifiedBy>
  <cp:revision>2</cp:revision>
  <dcterms:created xsi:type="dcterms:W3CDTF">2025-10-08T15:14:53Z</dcterms:created>
  <dcterms:modified xsi:type="dcterms:W3CDTF">2025-10-08T15:21:50Z</dcterms:modified>
</cp:coreProperties>
</file>