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585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835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0536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993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513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3185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839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6071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93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046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623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069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396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485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965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63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11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0D591-D6BB-485D-BD88-2ACBC57FB4C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C2833-BBD8-4410-994D-51481CC358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0666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David Alejandro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r>
              <a:rPr lang="es-ES" dirty="0" err="1" smtClean="0"/>
              <a:t>mendizabal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477622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9332258" y="3356386"/>
            <a:ext cx="1473797" cy="218380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617336" y="3861995"/>
            <a:ext cx="247426" cy="39803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0241280" y="3942677"/>
            <a:ext cx="215153" cy="3173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Rectángulo 7"/>
          <p:cNvSpPr/>
          <p:nvPr/>
        </p:nvSpPr>
        <p:spPr>
          <a:xfrm>
            <a:off x="10327341" y="4141694"/>
            <a:ext cx="45719" cy="118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9950822" y="4294990"/>
            <a:ext cx="236668" cy="306593"/>
          </a:xfrm>
          <a:prstGeom prst="triangl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0161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David Alejandro donis mendizabal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Alejandro donis mendizabal</dc:title>
  <dc:creator>GNet</dc:creator>
  <cp:lastModifiedBy>GNet</cp:lastModifiedBy>
  <cp:revision>3</cp:revision>
  <dcterms:created xsi:type="dcterms:W3CDTF">2025-10-15T14:57:37Z</dcterms:created>
  <dcterms:modified xsi:type="dcterms:W3CDTF">2025-10-15T15:14:21Z</dcterms:modified>
</cp:coreProperties>
</file>