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527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000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168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305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9652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6589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0333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388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360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691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092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89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49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72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720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830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4D51-AA6E-45C0-A8DD-43D515B0A32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7601DD-64D8-4720-8874-875A6D18A0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833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3650" y="1071563"/>
            <a:ext cx="9664700" cy="2387600"/>
          </a:xfrm>
        </p:spPr>
        <p:txBody>
          <a:bodyPr/>
          <a:lstStyle/>
          <a:p>
            <a:r>
              <a:rPr lang="es-GT" dirty="0" smtClean="0"/>
              <a:t>MIRIAM IZABELA GIL CAMPOS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551238"/>
            <a:ext cx="9144000" cy="1655762"/>
          </a:xfrm>
        </p:spPr>
        <p:txBody>
          <a:bodyPr/>
          <a:lstStyle/>
          <a:p>
            <a:r>
              <a:rPr lang="es-GT" dirty="0" smtClean="0"/>
              <a:t>TERCERO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43416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08500" y="2082801"/>
            <a:ext cx="3048000" cy="1193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 : Puede regenerar partes de su cuerpo , como la cola, las patas 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48330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MIRIAM IZABELA GIL CAMPOS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MIRIAM IZABELA GIL CAMPOS</dc:title>
  <dc:creator>GNet</dc:creator>
  <cp:lastModifiedBy>GNet</cp:lastModifiedBy>
  <cp:revision>2</cp:revision>
  <dcterms:created xsi:type="dcterms:W3CDTF">2025-10-08T15:15:04Z</dcterms:created>
  <dcterms:modified xsi:type="dcterms:W3CDTF">2025-10-08T15:21:46Z</dcterms:modified>
</cp:coreProperties>
</file>