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EC6B9-A72B-4BD8-A869-FBA72A1DA2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0103B-B352-4F75-9D90-EEC28449A4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64844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EC6B9-A72B-4BD8-A869-FBA72A1DA2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0103B-B352-4F75-9D90-EEC28449A4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8827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EC6B9-A72B-4BD8-A869-FBA72A1DA2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0103B-B352-4F75-9D90-EEC28449A4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28950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EC6B9-A72B-4BD8-A869-FBA72A1DA2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0103B-B352-4F75-9D90-EEC28449A4A5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5651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EC6B9-A72B-4BD8-A869-FBA72A1DA2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0103B-B352-4F75-9D90-EEC28449A4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19906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EC6B9-A72B-4BD8-A869-FBA72A1DA2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0103B-B352-4F75-9D90-EEC28449A4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83994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EC6B9-A72B-4BD8-A869-FBA72A1DA2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0103B-B352-4F75-9D90-EEC28449A4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944470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EC6B9-A72B-4BD8-A869-FBA72A1DA2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0103B-B352-4F75-9D90-EEC28449A4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735650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EC6B9-A72B-4BD8-A869-FBA72A1DA2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0103B-B352-4F75-9D90-EEC28449A4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29595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EC6B9-A72B-4BD8-A869-FBA72A1DA2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0103B-B352-4F75-9D90-EEC28449A4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6253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EC6B9-A72B-4BD8-A869-FBA72A1DA2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0103B-B352-4F75-9D90-EEC28449A4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08216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EC6B9-A72B-4BD8-A869-FBA72A1DA2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0103B-B352-4F75-9D90-EEC28449A4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56109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EC6B9-A72B-4BD8-A869-FBA72A1DA2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0103B-B352-4F75-9D90-EEC28449A4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20885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EC6B9-A72B-4BD8-A869-FBA72A1DA2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0103B-B352-4F75-9D90-EEC28449A4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7901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EC6B9-A72B-4BD8-A869-FBA72A1DA2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0103B-B352-4F75-9D90-EEC28449A4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20966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EC6B9-A72B-4BD8-A869-FBA72A1DA2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0103B-B352-4F75-9D90-EEC28449A4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0507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EC6B9-A72B-4BD8-A869-FBA72A1DA2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0103B-B352-4F75-9D90-EEC28449A4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573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EC6B9-A72B-4BD8-A869-FBA72A1DA2D9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0103B-B352-4F75-9D90-EEC28449A4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65010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58900" y="1058863"/>
            <a:ext cx="9144000" cy="2387600"/>
          </a:xfrm>
        </p:spPr>
        <p:txBody>
          <a:bodyPr/>
          <a:lstStyle/>
          <a:p>
            <a:r>
              <a:rPr lang="es-GT" dirty="0" smtClean="0"/>
              <a:t>MIRIAM IZABELA GIL CAMPOS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TERCERO 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55492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BUHOS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GT" dirty="0" smtClean="0"/>
              <a:t>No pueden mover los ojos, en su lugar giran la cabeza hasta 270 grados 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9410700" y="2336800"/>
            <a:ext cx="1384300" cy="137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9118600" y="3708400"/>
            <a:ext cx="2247900" cy="314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8" name="Triángulo isósceles 7"/>
          <p:cNvSpPr/>
          <p:nvPr/>
        </p:nvSpPr>
        <p:spPr>
          <a:xfrm>
            <a:off x="9829800" y="3042479"/>
            <a:ext cx="723900" cy="381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9" name="Elipse 8"/>
          <p:cNvSpPr/>
          <p:nvPr/>
        </p:nvSpPr>
        <p:spPr>
          <a:xfrm>
            <a:off x="9817100" y="2679700"/>
            <a:ext cx="1397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Elipse 9"/>
          <p:cNvSpPr/>
          <p:nvPr/>
        </p:nvSpPr>
        <p:spPr>
          <a:xfrm flipV="1">
            <a:off x="10255250" y="2679700"/>
            <a:ext cx="120650" cy="11430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Elipse 10"/>
          <p:cNvSpPr/>
          <p:nvPr/>
        </p:nvSpPr>
        <p:spPr>
          <a:xfrm>
            <a:off x="9118600" y="4533900"/>
            <a:ext cx="984250" cy="1612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0265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Damasco</Template>
  <TotalTime>16</TotalTime>
  <Words>23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MIRIAM IZABELA GIL CAMPOS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MIRIAM IZABELA GIL CAMPOS</dc:title>
  <dc:creator>GNet</dc:creator>
  <cp:lastModifiedBy>GNet</cp:lastModifiedBy>
  <cp:revision>3</cp:revision>
  <dcterms:created xsi:type="dcterms:W3CDTF">2025-10-15T14:57:56Z</dcterms:created>
  <dcterms:modified xsi:type="dcterms:W3CDTF">2025-10-15T15:14:03Z</dcterms:modified>
</cp:coreProperties>
</file>