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02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2C2BD-28E7-4F72-AB82-889B04CFBFBE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3D565-0E80-4374-A3BA-A4BC7FF0B9D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52569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2C2BD-28E7-4F72-AB82-889B04CFBFBE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3D565-0E80-4374-A3BA-A4BC7FF0B9D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82092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2C2BD-28E7-4F72-AB82-889B04CFBFBE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3D565-0E80-4374-A3BA-A4BC7FF0B9DC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781352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2C2BD-28E7-4F72-AB82-889B04CFBFBE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3D565-0E80-4374-A3BA-A4BC7FF0B9D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914979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2C2BD-28E7-4F72-AB82-889B04CFBFBE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3D565-0E80-4374-A3BA-A4BC7FF0B9DC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201360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2C2BD-28E7-4F72-AB82-889B04CFBFBE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3D565-0E80-4374-A3BA-A4BC7FF0B9D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697235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2C2BD-28E7-4F72-AB82-889B04CFBFBE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3D565-0E80-4374-A3BA-A4BC7FF0B9D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553889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2C2BD-28E7-4F72-AB82-889B04CFBFBE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3D565-0E80-4374-A3BA-A4BC7FF0B9D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66789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2C2BD-28E7-4F72-AB82-889B04CFBFBE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3D565-0E80-4374-A3BA-A4BC7FF0B9D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25504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2C2BD-28E7-4F72-AB82-889B04CFBFBE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3D565-0E80-4374-A3BA-A4BC7FF0B9D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26585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2C2BD-28E7-4F72-AB82-889B04CFBFBE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3D565-0E80-4374-A3BA-A4BC7FF0B9D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18261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2C2BD-28E7-4F72-AB82-889B04CFBFBE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3D565-0E80-4374-A3BA-A4BC7FF0B9D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03984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2C2BD-28E7-4F72-AB82-889B04CFBFBE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3D565-0E80-4374-A3BA-A4BC7FF0B9D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87850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2C2BD-28E7-4F72-AB82-889B04CFBFBE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3D565-0E80-4374-A3BA-A4BC7FF0B9D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2875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2C2BD-28E7-4F72-AB82-889B04CFBFBE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3D565-0E80-4374-A3BA-A4BC7FF0B9D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9697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2C2BD-28E7-4F72-AB82-889B04CFBFBE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3D565-0E80-4374-A3BA-A4BC7FF0B9D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63582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92C2BD-28E7-4F72-AB82-889B04CFBFBE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263D565-0E80-4374-A3BA-A4BC7FF0B9D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55314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071563"/>
            <a:ext cx="9144000" cy="2387600"/>
          </a:xfrm>
        </p:spPr>
        <p:txBody>
          <a:bodyPr/>
          <a:lstStyle/>
          <a:p>
            <a:r>
              <a:rPr lang="es-ES" dirty="0" err="1" smtClean="0"/>
              <a:t>Jhonatan</a:t>
            </a:r>
            <a:r>
              <a:rPr lang="es-ES" dirty="0" smtClean="0"/>
              <a:t> Aroldo </a:t>
            </a:r>
            <a:r>
              <a:rPr lang="es-ES" dirty="0" err="1" smtClean="0"/>
              <a:t>huite</a:t>
            </a:r>
            <a:r>
              <a:rPr lang="es-ES" dirty="0" smtClean="0"/>
              <a:t> </a:t>
            </a:r>
            <a:r>
              <a:rPr lang="es-ES" dirty="0" err="1" smtClean="0"/>
              <a:t>perez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551238"/>
            <a:ext cx="9144000" cy="1655762"/>
          </a:xfrm>
        </p:spPr>
        <p:txBody>
          <a:bodyPr/>
          <a:lstStyle/>
          <a:p>
            <a:r>
              <a:rPr lang="es-ES" dirty="0" smtClean="0"/>
              <a:t>Tercero </a:t>
            </a:r>
            <a:r>
              <a:rPr lang="es-ES" dirty="0" err="1" smtClean="0"/>
              <a:t>basico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110027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11200" y="-38100"/>
            <a:ext cx="11633200" cy="6896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GT" dirty="0"/>
          </a:p>
        </p:txBody>
      </p:sp>
      <p:sp>
        <p:nvSpPr>
          <p:cNvPr id="3" name="CuadroTexto 2"/>
          <p:cNvSpPr txBox="1"/>
          <p:nvPr/>
        </p:nvSpPr>
        <p:spPr>
          <a:xfrm rot="10800000" flipV="1">
            <a:off x="4064000" y="2094555"/>
            <a:ext cx="3530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El </a:t>
            </a:r>
            <a:r>
              <a:rPr lang="es-ES" dirty="0" err="1" smtClean="0"/>
              <a:t>ajolote:puede</a:t>
            </a:r>
            <a:r>
              <a:rPr lang="es-ES" dirty="0" smtClean="0"/>
              <a:t> </a:t>
            </a:r>
            <a:r>
              <a:rPr lang="es-ES" dirty="0" err="1" smtClean="0"/>
              <a:t>regeneral</a:t>
            </a:r>
            <a:r>
              <a:rPr lang="es-ES" dirty="0" smtClean="0"/>
              <a:t> partes de su </a:t>
            </a:r>
            <a:r>
              <a:rPr lang="es-ES" dirty="0" err="1" smtClean="0"/>
              <a:t>cuerpo,como</a:t>
            </a:r>
            <a:r>
              <a:rPr lang="es-ES" dirty="0" smtClean="0"/>
              <a:t> la cola las patas y hasta partes de su cerebro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93601510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</TotalTime>
  <Words>23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Jhonatan Aroldo huite perez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Jhonatan Aroldo huite perez</dc:title>
  <dc:creator>GNet</dc:creator>
  <cp:lastModifiedBy>GNet</cp:lastModifiedBy>
  <cp:revision>2</cp:revision>
  <dcterms:created xsi:type="dcterms:W3CDTF">2025-10-08T15:13:37Z</dcterms:created>
  <dcterms:modified xsi:type="dcterms:W3CDTF">2025-10-08T15:21:47Z</dcterms:modified>
</cp:coreProperties>
</file>