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216B-7538-49C3-8B7C-4AA70D5D08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734E-2598-4896-9A0B-DE8410DE4A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1544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216B-7538-49C3-8B7C-4AA70D5D08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734E-2598-4896-9A0B-DE8410DE4A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054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216B-7538-49C3-8B7C-4AA70D5D08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734E-2598-4896-9A0B-DE8410DE4A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77346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216B-7538-49C3-8B7C-4AA70D5D08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734E-2598-4896-9A0B-DE8410DE4A18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7274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216B-7538-49C3-8B7C-4AA70D5D08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734E-2598-4896-9A0B-DE8410DE4A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231060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216B-7538-49C3-8B7C-4AA70D5D08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734E-2598-4896-9A0B-DE8410DE4A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7983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216B-7538-49C3-8B7C-4AA70D5D08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734E-2598-4896-9A0B-DE8410DE4A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431891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216B-7538-49C3-8B7C-4AA70D5D08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734E-2598-4896-9A0B-DE8410DE4A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64325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216B-7538-49C3-8B7C-4AA70D5D08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734E-2598-4896-9A0B-DE8410DE4A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7030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216B-7538-49C3-8B7C-4AA70D5D08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734E-2598-4896-9A0B-DE8410DE4A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7130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216B-7538-49C3-8B7C-4AA70D5D08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734E-2598-4896-9A0B-DE8410DE4A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0769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216B-7538-49C3-8B7C-4AA70D5D08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734E-2598-4896-9A0B-DE8410DE4A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4174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216B-7538-49C3-8B7C-4AA70D5D08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734E-2598-4896-9A0B-DE8410DE4A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73051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216B-7538-49C3-8B7C-4AA70D5D08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734E-2598-4896-9A0B-DE8410DE4A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311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216B-7538-49C3-8B7C-4AA70D5D08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734E-2598-4896-9A0B-DE8410DE4A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5688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216B-7538-49C3-8B7C-4AA70D5D08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734E-2598-4896-9A0B-DE8410DE4A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5091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216B-7538-49C3-8B7C-4AA70D5D08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734E-2598-4896-9A0B-DE8410DE4A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05191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A216B-7538-49C3-8B7C-4AA70D5D08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9734E-2598-4896-9A0B-DE8410DE4A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788895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Jhonatan Aroldo huite perez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básico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0368774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giran la cabeza hasta 270 grados </a:t>
            </a:r>
            <a:endParaRPr lang="es-GT" dirty="0"/>
          </a:p>
        </p:txBody>
      </p:sp>
      <p:sp>
        <p:nvSpPr>
          <p:cNvPr id="6" name="Elipse 5"/>
          <p:cNvSpPr/>
          <p:nvPr/>
        </p:nvSpPr>
        <p:spPr>
          <a:xfrm>
            <a:off x="8319182" y="1272760"/>
            <a:ext cx="2374900" cy="4546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8623300" y="2100189"/>
            <a:ext cx="792458" cy="9977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 rot="10800000">
            <a:off x="9104931" y="3262240"/>
            <a:ext cx="803402" cy="1282702"/>
          </a:xfrm>
          <a:prstGeom prst="triangle">
            <a:avLst>
              <a:gd name="adj" fmla="val 388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9719876" y="2088319"/>
            <a:ext cx="668724" cy="9171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84406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  <p:bldP spid="7" grpId="0" animBg="1"/>
      <p:bldP spid="8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Damasco</Template>
  <TotalTime>16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Jhonatan Aroldo huite perez 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Jhonatan Aroldo huite perez</dc:title>
  <dc:creator>GNet</dc:creator>
  <cp:lastModifiedBy>GNet</cp:lastModifiedBy>
  <cp:revision>3</cp:revision>
  <dcterms:created xsi:type="dcterms:W3CDTF">2025-10-15T14:57:41Z</dcterms:created>
  <dcterms:modified xsi:type="dcterms:W3CDTF">2025-10-15T15:14:06Z</dcterms:modified>
</cp:coreProperties>
</file>