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798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0957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22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3441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167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8945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2435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347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422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604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39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648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342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1681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9982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6688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74F1C-FA1C-45CD-9151-27EB83C42FF6}" type="datetimeFigureOut">
              <a:rPr lang="es-GT" smtClean="0"/>
              <a:t>08/10/2025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557BC3D-8728-4894-8AD4-3F2D1C8BFB7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818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Darlyn</a:t>
            </a:r>
            <a:r>
              <a:rPr lang="es-GT" dirty="0" smtClean="0"/>
              <a:t> </a:t>
            </a:r>
            <a:r>
              <a:rPr lang="es-GT" dirty="0" err="1" smtClean="0"/>
              <a:t>Rocio</a:t>
            </a:r>
            <a:r>
              <a:rPr lang="es-GT" dirty="0" smtClean="0"/>
              <a:t> </a:t>
            </a:r>
            <a:r>
              <a:rPr lang="es-GT" dirty="0" err="1" smtClean="0"/>
              <a:t>Jolon</a:t>
            </a:r>
            <a:r>
              <a:rPr lang="es-GT" dirty="0" smtClean="0"/>
              <a:t> </a:t>
            </a:r>
            <a:r>
              <a:rPr lang="es-GT" dirty="0" err="1" smtClean="0"/>
              <a:t>Monzon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</a:t>
            </a:r>
            <a:r>
              <a:rPr lang="es-GT" dirty="0" err="1" smtClean="0"/>
              <a:t>Basico</a:t>
            </a:r>
            <a:r>
              <a:rPr lang="es-GT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004255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474464" y="2072640"/>
            <a:ext cx="33649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Ajolote: Puede regenerar partes de su cuerpo, como la cola, las patas y hasta parte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411480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Darlyn Rocio Jolon Monzon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Darlyn Rocio Jolon Monzon</dc:title>
  <dc:creator>GNet</dc:creator>
  <cp:lastModifiedBy>GNet</cp:lastModifiedBy>
  <cp:revision>2</cp:revision>
  <dcterms:created xsi:type="dcterms:W3CDTF">2025-10-08T15:13:59Z</dcterms:created>
  <dcterms:modified xsi:type="dcterms:W3CDTF">2025-10-08T15:22:02Z</dcterms:modified>
</cp:coreProperties>
</file>