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98611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4524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00738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01053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73263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20594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263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8822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77852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6367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1085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118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2000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3044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1051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824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4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66773-98A1-4726-A163-F7F9B6E52D8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C3B39A-01A5-43DC-8B73-25BFA3A66CA2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71731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Darlyn</a:t>
            </a:r>
            <a:r>
              <a:rPr lang="es-GT" dirty="0" smtClean="0"/>
              <a:t> </a:t>
            </a:r>
            <a:r>
              <a:rPr lang="es-GT" dirty="0" err="1" smtClean="0"/>
              <a:t>Rocio</a:t>
            </a:r>
            <a:r>
              <a:rPr lang="es-GT" dirty="0" smtClean="0"/>
              <a:t> </a:t>
            </a:r>
            <a:r>
              <a:rPr lang="es-GT" dirty="0" err="1" smtClean="0"/>
              <a:t>Jolon</a:t>
            </a:r>
            <a:r>
              <a:rPr lang="es-GT" dirty="0" smtClean="0"/>
              <a:t> </a:t>
            </a:r>
            <a:r>
              <a:rPr lang="es-GT" dirty="0" err="1" smtClean="0"/>
              <a:t>Monzon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</a:t>
            </a:r>
            <a:r>
              <a:rPr lang="es-GT" dirty="0" err="1" smtClean="0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1336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GT" dirty="0" smtClean="0"/>
              <a:t>No pueden mover los </a:t>
            </a:r>
            <a:r>
              <a:rPr lang="es-GT" dirty="0" err="1" smtClean="0"/>
              <a:t>ojos,en</a:t>
            </a:r>
            <a:r>
              <a:rPr lang="es-GT" dirty="0" smtClean="0"/>
              <a:t> su lugar giran la cabeza hasta 270 grados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7876032" y="2194560"/>
            <a:ext cx="3560064" cy="39745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8851392" y="3206496"/>
            <a:ext cx="414528" cy="7924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10046208" y="3291840"/>
            <a:ext cx="390144" cy="707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9497568" y="4181856"/>
            <a:ext cx="316992" cy="52425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874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5" grpId="0" animBg="1"/>
      <p:bldP spid="6" grpId="0" animBg="1"/>
      <p:bldP spid="7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Damasco</Template>
  <TotalTime>16</TotalTime>
  <Words>21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Rockwell</vt:lpstr>
      <vt:lpstr>Damask</vt:lpstr>
      <vt:lpstr>Darlyn Rocio Jolon Monzon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Darlyn Rocio Jolon Monzon</dc:title>
  <dc:creator>GNet</dc:creator>
  <cp:lastModifiedBy>GNet</cp:lastModifiedBy>
  <cp:revision>3</cp:revision>
  <dcterms:created xsi:type="dcterms:W3CDTF">2025-10-15T14:58:10Z</dcterms:created>
  <dcterms:modified xsi:type="dcterms:W3CDTF">2025-10-15T15:14:21Z</dcterms:modified>
</cp:coreProperties>
</file>