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03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2911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473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625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5542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917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0969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648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29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339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848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531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360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0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322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693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73546-0970-41A5-80A3-88CDDF2E200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B8C84E-34B6-4232-A9D0-5F5B542D03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226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91696"/>
            <a:ext cx="9144000" cy="2387600"/>
          </a:xfrm>
        </p:spPr>
        <p:txBody>
          <a:bodyPr/>
          <a:lstStyle/>
          <a:p>
            <a:r>
              <a:rPr lang="es-ES" dirty="0" err="1" smtClean="0"/>
              <a:t>Damicel</a:t>
            </a:r>
            <a:r>
              <a:rPr lang="es-ES" dirty="0" smtClean="0"/>
              <a:t> </a:t>
            </a:r>
            <a:r>
              <a:rPr lang="es-ES" dirty="0" err="1" smtClean="0"/>
              <a:t>guadalupe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navarro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terceron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41680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62467" y="1041400"/>
            <a:ext cx="589279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puede regenerar partes del cuerpo, colas ,las patas  y hasta parte de su cuerpo 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64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Damicel guadalupe lopez navarro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Damicel guadalupe lopez navarro</dc:title>
  <dc:creator>GNet</dc:creator>
  <cp:lastModifiedBy>GNet</cp:lastModifiedBy>
  <cp:revision>3</cp:revision>
  <dcterms:created xsi:type="dcterms:W3CDTF">2025-10-08T14:37:01Z</dcterms:created>
  <dcterms:modified xsi:type="dcterms:W3CDTF">2025-10-08T14:50:56Z</dcterms:modified>
</cp:coreProperties>
</file>