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4536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65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2967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0499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8483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1419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2223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006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887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143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536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536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384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133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613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425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2166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62923C9-C3BE-44D9-9CDE-CD5067E2A15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BD4E5A3-1E7E-4BAB-BB21-17F3EA0EC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9429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DAMICEL GUADALUPE LOPEZ NAVARRO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1146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 dura mas que un año, por que tarda mas tiempo en dar una vuelta sobre si mismo que dar una vuelta alrededor  del sol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173044" y="1337733"/>
            <a:ext cx="1032734" cy="8785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8052511" y="4998720"/>
            <a:ext cx="2866502" cy="1737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45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DAMICEL GUADALUPE LOPEZ NAVARRO 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DAMICEL GUADALUPE LOPEZ NAVARRO</dc:title>
  <dc:creator>GNet</dc:creator>
  <cp:lastModifiedBy>GNet</cp:lastModifiedBy>
  <cp:revision>2</cp:revision>
  <dcterms:created xsi:type="dcterms:W3CDTF">2025-10-29T14:29:05Z</dcterms:created>
  <dcterms:modified xsi:type="dcterms:W3CDTF">2025-10-29T14:38:52Z</dcterms:modified>
</cp:coreProperties>
</file>