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04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78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80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71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203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204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182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109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519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8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42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560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054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117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355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310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822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84FC15-B11C-4428-8BA7-F9FFD24DD0B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07C422-5F29-4710-9A49-C5323BF65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054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Berlyn</a:t>
            </a:r>
            <a:r>
              <a:rPr lang="es-ES" dirty="0" smtClean="0"/>
              <a:t> Violeta </a:t>
            </a:r>
            <a:r>
              <a:rPr lang="es-ES" dirty="0" err="1" smtClean="0"/>
              <a:t>Mejia</a:t>
            </a:r>
            <a:r>
              <a:rPr lang="es-ES" dirty="0" smtClean="0"/>
              <a:t> </a:t>
            </a:r>
            <a:r>
              <a:rPr lang="es-ES" dirty="0" err="1" smtClean="0"/>
              <a:t>Santizo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Tercero </a:t>
            </a:r>
            <a:r>
              <a:rPr lang="es-ES" dirty="0" err="1" smtClean="0"/>
              <a:t>Basico</a:t>
            </a:r>
            <a:r>
              <a:rPr lang="es-ES" dirty="0" smtClean="0"/>
              <a:t> “A”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01333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46125"/>
            <a:ext cx="10515600" cy="1325563"/>
          </a:xfrm>
        </p:spPr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851025"/>
            <a:ext cx="10515600" cy="4351338"/>
          </a:xfrm>
        </p:spPr>
        <p:txBody>
          <a:bodyPr/>
          <a:lstStyle/>
          <a:p>
            <a:r>
              <a:rPr lang="es-ES" dirty="0" smtClean="0"/>
              <a:t>Tienen tres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75491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43252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Berlyn Violeta Mejia Santizo 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Berlyn Violeta Mejia Santizo</dc:title>
  <dc:creator>GNet</dc:creator>
  <cp:lastModifiedBy>GNet</cp:lastModifiedBy>
  <cp:revision>3</cp:revision>
  <dcterms:created xsi:type="dcterms:W3CDTF">2025-10-09T14:33:15Z</dcterms:created>
  <dcterms:modified xsi:type="dcterms:W3CDTF">2025-10-09T14:48:03Z</dcterms:modified>
</cp:coreProperties>
</file>