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54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45E3F-AEFB-4930-AE3B-A7BEAEDE5A47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E0896-9897-4A1B-87EA-97D791CBFD8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1338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45E3F-AEFB-4930-AE3B-A7BEAEDE5A47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E0896-9897-4A1B-87EA-97D791CBFD8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900884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45E3F-AEFB-4930-AE3B-A7BEAEDE5A47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E0896-9897-4A1B-87EA-97D791CBFD83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450315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45E3F-AEFB-4930-AE3B-A7BEAEDE5A47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E0896-9897-4A1B-87EA-97D791CBFD8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06488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45E3F-AEFB-4930-AE3B-A7BEAEDE5A47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E0896-9897-4A1B-87EA-97D791CBFD83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370871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45E3F-AEFB-4930-AE3B-A7BEAEDE5A47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E0896-9897-4A1B-87EA-97D791CBFD8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866143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45E3F-AEFB-4930-AE3B-A7BEAEDE5A47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E0896-9897-4A1B-87EA-97D791CBFD8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564775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45E3F-AEFB-4930-AE3B-A7BEAEDE5A47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E0896-9897-4A1B-87EA-97D791CBFD8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4402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45E3F-AEFB-4930-AE3B-A7BEAEDE5A47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E0896-9897-4A1B-87EA-97D791CBFD8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43633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45E3F-AEFB-4930-AE3B-A7BEAEDE5A47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E0896-9897-4A1B-87EA-97D791CBFD8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27722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45E3F-AEFB-4930-AE3B-A7BEAEDE5A47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E0896-9897-4A1B-87EA-97D791CBFD8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644416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45E3F-AEFB-4930-AE3B-A7BEAEDE5A47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E0896-9897-4A1B-87EA-97D791CBFD8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307123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45E3F-AEFB-4930-AE3B-A7BEAEDE5A47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E0896-9897-4A1B-87EA-97D791CBFD8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7870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45E3F-AEFB-4930-AE3B-A7BEAEDE5A47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E0896-9897-4A1B-87EA-97D791CBFD8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41728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45E3F-AEFB-4930-AE3B-A7BEAEDE5A47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E0896-9897-4A1B-87EA-97D791CBFD8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84709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45E3F-AEFB-4930-AE3B-A7BEAEDE5A47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E0896-9897-4A1B-87EA-97D791CBFD8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94157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345E3F-AEFB-4930-AE3B-A7BEAEDE5A47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47E0896-9897-4A1B-87EA-97D791CBFD8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62712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 smtClean="0"/>
              <a:t>Berlyn</a:t>
            </a:r>
            <a:r>
              <a:rPr lang="es-ES" dirty="0" smtClean="0"/>
              <a:t> Violeta Mejía </a:t>
            </a:r>
            <a:r>
              <a:rPr lang="es-ES" dirty="0" err="1" smtClean="0"/>
              <a:t>Santizo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Tercero </a:t>
            </a:r>
            <a:r>
              <a:rPr lang="es-ES" dirty="0" err="1" smtClean="0"/>
              <a:t>Basico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76045009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Búhos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No pueden mover los ojos, en su lugar pueden mover la cabeza asta 270 grados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 flipH="1" flipV="1">
            <a:off x="4213395" y="2771034"/>
            <a:ext cx="2189307" cy="19639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Conector 4"/>
          <p:cNvSpPr/>
          <p:nvPr/>
        </p:nvSpPr>
        <p:spPr>
          <a:xfrm flipV="1">
            <a:off x="4510849" y="3328719"/>
            <a:ext cx="464819" cy="500381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Conector 5"/>
          <p:cNvSpPr/>
          <p:nvPr/>
        </p:nvSpPr>
        <p:spPr>
          <a:xfrm>
            <a:off x="5466714" y="3209288"/>
            <a:ext cx="482600" cy="523241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Triángulo isósceles 6"/>
          <p:cNvSpPr/>
          <p:nvPr/>
        </p:nvSpPr>
        <p:spPr>
          <a:xfrm>
            <a:off x="4925775" y="3785790"/>
            <a:ext cx="694691" cy="5842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8" name="Arco 7"/>
          <p:cNvSpPr/>
          <p:nvPr/>
        </p:nvSpPr>
        <p:spPr>
          <a:xfrm>
            <a:off x="4828540" y="3882361"/>
            <a:ext cx="1226819" cy="1078257"/>
          </a:xfrm>
          <a:prstGeom prst="arc">
            <a:avLst>
              <a:gd name="adj1" fmla="val 15309782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9" name="Elipse 8"/>
          <p:cNvSpPr/>
          <p:nvPr/>
        </p:nvSpPr>
        <p:spPr>
          <a:xfrm flipV="1">
            <a:off x="4008564" y="4669734"/>
            <a:ext cx="2598970" cy="148211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0" name="Franja diagonal 9"/>
          <p:cNvSpPr/>
          <p:nvPr/>
        </p:nvSpPr>
        <p:spPr>
          <a:xfrm>
            <a:off x="3596449" y="4710430"/>
            <a:ext cx="914400" cy="914400"/>
          </a:xfrm>
          <a:prstGeom prst="diagStri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>
              <a:solidFill>
                <a:schemeClr val="tx1"/>
              </a:solidFill>
            </a:endParaRPr>
          </a:p>
        </p:txBody>
      </p:sp>
      <p:sp>
        <p:nvSpPr>
          <p:cNvPr id="11" name="Franja diagonal 10"/>
          <p:cNvSpPr/>
          <p:nvPr/>
        </p:nvSpPr>
        <p:spPr>
          <a:xfrm rot="5040409">
            <a:off x="6086482" y="4653249"/>
            <a:ext cx="914400" cy="914400"/>
          </a:xfrm>
          <a:prstGeom prst="diagStri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>
              <a:solidFill>
                <a:schemeClr val="tx1"/>
              </a:solidFill>
            </a:endParaRPr>
          </a:p>
        </p:txBody>
      </p:sp>
      <p:sp>
        <p:nvSpPr>
          <p:cNvPr id="12" name="Arco 11"/>
          <p:cNvSpPr/>
          <p:nvPr/>
        </p:nvSpPr>
        <p:spPr>
          <a:xfrm>
            <a:off x="4434929" y="2473864"/>
            <a:ext cx="1007020" cy="977954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922772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</TotalTime>
  <Words>24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Berlyn Violeta Mejía Santizo</vt:lpstr>
      <vt:lpstr>Los Búhos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Berlyn Violeta Mejía Santizo</dc:title>
  <dc:creator>GNet</dc:creator>
  <cp:lastModifiedBy>GNet</cp:lastModifiedBy>
  <cp:revision>3</cp:revision>
  <dcterms:created xsi:type="dcterms:W3CDTF">2025-10-16T14:27:39Z</dcterms:created>
  <dcterms:modified xsi:type="dcterms:W3CDTF">2025-10-16T14:46:32Z</dcterms:modified>
</cp:coreProperties>
</file>