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918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375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532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18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254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777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229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310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527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87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83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00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474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258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934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999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44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004E57-FAA6-4942-A4D3-E37EA65D025B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AF3E90-57A7-423D-82D9-63A59334B1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791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SEBASTIAN MONTERROSO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TERCERO BASICO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00969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ADEMAS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07521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ANTARTIDA SE CONOCEN LAS CASCADAS DE SANGRE PERO EN REALIDAD SON ROJAS POR 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9577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8</TotalTime>
  <Words>48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SEBASTIAN MONTERROSO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SEBASTIAN MONTERROSO</dc:title>
  <dc:creator>GNet</dc:creator>
  <cp:lastModifiedBy>GNet</cp:lastModifiedBy>
  <cp:revision>2</cp:revision>
  <dcterms:created xsi:type="dcterms:W3CDTF">2025-10-09T14:38:26Z</dcterms:created>
  <dcterms:modified xsi:type="dcterms:W3CDTF">2025-10-09T14:47:21Z</dcterms:modified>
</cp:coreProperties>
</file>