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320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221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3613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7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3005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23744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6121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526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20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997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85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88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041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285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734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5296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ABCE-91DA-43B5-87D9-4C44ED3EA66A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7205E2-1C3E-42BF-9821-23FC4BC1480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2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JAIME SEBASTIAN MONTERROSO ESCOBAR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BASICO.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34380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750">
        <p:randomBar dir="vert"/>
      </p:transition>
    </mc:Choice>
    <mc:Fallback>
      <p:transition spd="slow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764253" y="2979868"/>
            <a:ext cx="376517" cy="3872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1930997" y="3232672"/>
            <a:ext cx="45719" cy="1344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1586753" y="3368877"/>
            <a:ext cx="747652" cy="9036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Flecha cuádruple 6"/>
          <p:cNvSpPr/>
          <p:nvPr/>
        </p:nvSpPr>
        <p:spPr>
          <a:xfrm>
            <a:off x="1602889" y="4100975"/>
            <a:ext cx="161364" cy="169811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Flecha cuádruple 7"/>
          <p:cNvSpPr/>
          <p:nvPr/>
        </p:nvSpPr>
        <p:spPr>
          <a:xfrm>
            <a:off x="2140770" y="4100975"/>
            <a:ext cx="193634" cy="169812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 rot="10800000">
            <a:off x="1826109" y="3232672"/>
            <a:ext cx="268941" cy="2528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1826109" y="3087445"/>
            <a:ext cx="104888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1976716" y="3087445"/>
            <a:ext cx="118334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inta perforada 11"/>
          <p:cNvSpPr/>
          <p:nvPr/>
        </p:nvSpPr>
        <p:spPr>
          <a:xfrm>
            <a:off x="2342000" y="3429341"/>
            <a:ext cx="280648" cy="77924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Onda 12"/>
          <p:cNvSpPr/>
          <p:nvPr/>
        </p:nvSpPr>
        <p:spPr>
          <a:xfrm>
            <a:off x="1316786" y="3455764"/>
            <a:ext cx="305952" cy="72987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1767281" y="2967885"/>
            <a:ext cx="322052" cy="4112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>
            <a:off x="1616625" y="3340916"/>
            <a:ext cx="639498" cy="9595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2746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JAIME SEBASTIAN MONTERROSO ESCOBAR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JAIME SEBASTIAN MONTERROSO ESCOBAR</dc:title>
  <dc:creator>GNet</dc:creator>
  <cp:lastModifiedBy>GNet</cp:lastModifiedBy>
  <cp:revision>3</cp:revision>
  <dcterms:created xsi:type="dcterms:W3CDTF">2025-10-16T14:27:28Z</dcterms:created>
  <dcterms:modified xsi:type="dcterms:W3CDTF">2025-10-16T14:46:01Z</dcterms:modified>
</cp:coreProperties>
</file>