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3680A-B803-4DD3-A4DB-14C44B1C674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070E6-402B-428C-8E8C-C745181A039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5880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3680A-B803-4DD3-A4DB-14C44B1C674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070E6-402B-428C-8E8C-C745181A039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38049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3680A-B803-4DD3-A4DB-14C44B1C674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070E6-402B-428C-8E8C-C745181A039D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890994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3680A-B803-4DD3-A4DB-14C44B1C674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070E6-402B-428C-8E8C-C745181A039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821089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3680A-B803-4DD3-A4DB-14C44B1C674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070E6-402B-428C-8E8C-C745181A039D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29588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3680A-B803-4DD3-A4DB-14C44B1C674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070E6-402B-428C-8E8C-C745181A039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776435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3680A-B803-4DD3-A4DB-14C44B1C674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070E6-402B-428C-8E8C-C745181A039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767660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3680A-B803-4DD3-A4DB-14C44B1C674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070E6-402B-428C-8E8C-C745181A039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25773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3680A-B803-4DD3-A4DB-14C44B1C674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070E6-402B-428C-8E8C-C745181A039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80315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3680A-B803-4DD3-A4DB-14C44B1C674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070E6-402B-428C-8E8C-C745181A039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19018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3680A-B803-4DD3-A4DB-14C44B1C674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070E6-402B-428C-8E8C-C745181A039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56151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3680A-B803-4DD3-A4DB-14C44B1C674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070E6-402B-428C-8E8C-C745181A039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21433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3680A-B803-4DD3-A4DB-14C44B1C674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070E6-402B-428C-8E8C-C745181A039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53685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3680A-B803-4DD3-A4DB-14C44B1C674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070E6-402B-428C-8E8C-C745181A039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43711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3680A-B803-4DD3-A4DB-14C44B1C674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070E6-402B-428C-8E8C-C745181A039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83865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3680A-B803-4DD3-A4DB-14C44B1C674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070E6-402B-428C-8E8C-C745181A039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93809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3680A-B803-4DD3-A4DB-14C44B1C6745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21070E6-402B-428C-8E8C-C745181A039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41442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Edgar Abigail Quevedo </a:t>
            </a:r>
            <a:r>
              <a:rPr lang="es-ES" dirty="0" err="1" smtClean="0"/>
              <a:t>Chavez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19660610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485938" y="537880"/>
            <a:ext cx="2893808" cy="14845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El ajolote: Puede regenerar partes de su cuerpo ,como la </a:t>
            </a:r>
            <a:r>
              <a:rPr lang="es-ES" dirty="0" err="1" smtClean="0"/>
              <a:t>cola,las</a:t>
            </a:r>
            <a:r>
              <a:rPr lang="es-ES" dirty="0" smtClean="0"/>
              <a:t> patas y hasta partes de su cerebro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83360385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</TotalTime>
  <Words>25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Edgar Abigail Quevedo Chavez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Edgar Abigail Quevedo Chavez</dc:title>
  <dc:creator>GNet</dc:creator>
  <cp:lastModifiedBy>GNet</cp:lastModifiedBy>
  <cp:revision>2</cp:revision>
  <dcterms:created xsi:type="dcterms:W3CDTF">2025-10-08T15:13:36Z</dcterms:created>
  <dcterms:modified xsi:type="dcterms:W3CDTF">2025-10-08T15:21:44Z</dcterms:modified>
</cp:coreProperties>
</file>