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0DCD-9E5C-42E0-A3F3-397E88E7A11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E143-6213-4E99-82A2-5CA1EEFE6D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1521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0DCD-9E5C-42E0-A3F3-397E88E7A11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E143-6213-4E99-82A2-5CA1EEFE6D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219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0DCD-9E5C-42E0-A3F3-397E88E7A11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E143-6213-4E99-82A2-5CA1EEFE6D4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11050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0DCD-9E5C-42E0-A3F3-397E88E7A11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E143-6213-4E99-82A2-5CA1EEFE6D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9265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0DCD-9E5C-42E0-A3F3-397E88E7A11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E143-6213-4E99-82A2-5CA1EEFE6D4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99563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0DCD-9E5C-42E0-A3F3-397E88E7A11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E143-6213-4E99-82A2-5CA1EEFE6D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817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0DCD-9E5C-42E0-A3F3-397E88E7A11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E143-6213-4E99-82A2-5CA1EEFE6D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8142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0DCD-9E5C-42E0-A3F3-397E88E7A11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E143-6213-4E99-82A2-5CA1EEFE6D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2259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0DCD-9E5C-42E0-A3F3-397E88E7A11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E143-6213-4E99-82A2-5CA1EEFE6D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7686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0DCD-9E5C-42E0-A3F3-397E88E7A11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E143-6213-4E99-82A2-5CA1EEFE6D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3285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0DCD-9E5C-42E0-A3F3-397E88E7A11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E143-6213-4E99-82A2-5CA1EEFE6D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0461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0DCD-9E5C-42E0-A3F3-397E88E7A11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E143-6213-4E99-82A2-5CA1EEFE6D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9359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0DCD-9E5C-42E0-A3F3-397E88E7A11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E143-6213-4E99-82A2-5CA1EEFE6D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2466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0DCD-9E5C-42E0-A3F3-397E88E7A11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E143-6213-4E99-82A2-5CA1EEFE6D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10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0DCD-9E5C-42E0-A3F3-397E88E7A11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E143-6213-4E99-82A2-5CA1EEFE6D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0736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0DCD-9E5C-42E0-A3F3-397E88E7A11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E143-6213-4E99-82A2-5CA1EEFE6D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48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60DCD-9E5C-42E0-A3F3-397E88E7A11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7CE143-6213-4E99-82A2-5CA1EEFE6D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7293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Edgar Abigail Quevedo </a:t>
            </a:r>
            <a:r>
              <a:rPr lang="es-ES" dirty="0" err="1" smtClean="0"/>
              <a:t>Chavez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7939031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hasta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085345" y="3134313"/>
            <a:ext cx="2280621" cy="29583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6" name="Conector recto 5"/>
          <p:cNvCxnSpPr/>
          <p:nvPr/>
        </p:nvCxnSpPr>
        <p:spPr>
          <a:xfrm>
            <a:off x="5475642" y="6041362"/>
            <a:ext cx="1021977" cy="5530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 flipH="1">
            <a:off x="3861995" y="5701553"/>
            <a:ext cx="753036" cy="8928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4582758" y="5766099"/>
            <a:ext cx="392910" cy="8283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>
            <a:stCxn id="4" idx="4"/>
          </p:cNvCxnSpPr>
          <p:nvPr/>
        </p:nvCxnSpPr>
        <p:spPr>
          <a:xfrm flipH="1">
            <a:off x="4970033" y="6092666"/>
            <a:ext cx="255623" cy="6866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ipse 12"/>
          <p:cNvSpPr/>
          <p:nvPr/>
        </p:nvSpPr>
        <p:spPr>
          <a:xfrm>
            <a:off x="5475642" y="3593054"/>
            <a:ext cx="399769" cy="4195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Elipse 13"/>
          <p:cNvSpPr/>
          <p:nvPr/>
        </p:nvSpPr>
        <p:spPr>
          <a:xfrm>
            <a:off x="4711849" y="3593054"/>
            <a:ext cx="263819" cy="4195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7" name="Triángulo isósceles 16"/>
          <p:cNvSpPr/>
          <p:nvPr/>
        </p:nvSpPr>
        <p:spPr>
          <a:xfrm>
            <a:off x="4970033" y="4214780"/>
            <a:ext cx="373956" cy="39871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8" name="Elipse 17"/>
          <p:cNvSpPr/>
          <p:nvPr/>
        </p:nvSpPr>
        <p:spPr>
          <a:xfrm>
            <a:off x="6035040" y="3459527"/>
            <a:ext cx="763793" cy="6970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9" name="Elipse 18"/>
          <p:cNvSpPr/>
          <p:nvPr/>
        </p:nvSpPr>
        <p:spPr>
          <a:xfrm>
            <a:off x="3861995" y="3547806"/>
            <a:ext cx="591671" cy="7068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0" name="Elipse 19"/>
          <p:cNvSpPr/>
          <p:nvPr/>
        </p:nvSpPr>
        <p:spPr>
          <a:xfrm>
            <a:off x="5613671" y="3700631"/>
            <a:ext cx="141670" cy="153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1" name="Elipse 20"/>
          <p:cNvSpPr/>
          <p:nvPr/>
        </p:nvSpPr>
        <p:spPr>
          <a:xfrm>
            <a:off x="4830184" y="3700632"/>
            <a:ext cx="123456" cy="2105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4" name="Ordenar 23"/>
          <p:cNvSpPr/>
          <p:nvPr/>
        </p:nvSpPr>
        <p:spPr>
          <a:xfrm>
            <a:off x="4953640" y="4156548"/>
            <a:ext cx="401932" cy="922948"/>
          </a:xfrm>
          <a:prstGeom prst="flowChartSo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20655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1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1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1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1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1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1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1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1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1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1" presetID="26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26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3" presetID="26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9" presetID="26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5" presetID="26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1" presetID="26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7" presetID="26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3" presetID="26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7" presetID="26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1" presetID="26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7" presetID="26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3" presetID="26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9" presetID="26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5" presetID="26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1" presetID="26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7" presetID="26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3" presetID="26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17" presetID="26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  <p:bldP spid="4" grpId="0" animBg="1"/>
      <p:bldP spid="4" grpId="1" animBg="1"/>
      <p:bldP spid="4" grpId="2" animBg="1"/>
      <p:bldP spid="4" grpId="3" animBg="1"/>
      <p:bldP spid="13" grpId="0" animBg="1"/>
      <p:bldP spid="13" grpId="1" animBg="1"/>
      <p:bldP spid="13" grpId="2" animBg="1"/>
      <p:bldP spid="13" grpId="3" animBg="1"/>
      <p:bldP spid="14" grpId="0" animBg="1"/>
      <p:bldP spid="14" grpId="1" animBg="1"/>
      <p:bldP spid="14" grpId="2" animBg="1"/>
      <p:bldP spid="14" grpId="3" animBg="1"/>
      <p:bldP spid="17" grpId="0" animBg="1"/>
      <p:bldP spid="17" grpId="1" animBg="1"/>
      <p:bldP spid="17" grpId="2" animBg="1"/>
      <p:bldP spid="17" grpId="3" animBg="1"/>
      <p:bldP spid="18" grpId="0" animBg="1"/>
      <p:bldP spid="18" grpId="1" animBg="1"/>
      <p:bldP spid="18" grpId="2" animBg="1"/>
      <p:bldP spid="18" grpId="3" animBg="1"/>
      <p:bldP spid="19" grpId="0" animBg="1"/>
      <p:bldP spid="19" grpId="1" animBg="1"/>
      <p:bldP spid="19" grpId="2" animBg="1"/>
      <p:bldP spid="19" grpId="3" animBg="1"/>
      <p:bldP spid="20" grpId="0" animBg="1"/>
      <p:bldP spid="20" grpId="1" animBg="1"/>
      <p:bldP spid="20" grpId="2" animBg="1"/>
      <p:bldP spid="20" grpId="3" animBg="1"/>
      <p:bldP spid="21" grpId="0" animBg="1"/>
      <p:bldP spid="21" grpId="1" animBg="1"/>
      <p:bldP spid="21" grpId="2" animBg="1"/>
      <p:bldP spid="21" grpId="3" animBg="1"/>
      <p:bldP spid="24" grpId="0" animBg="1"/>
      <p:bldP spid="24" grpId="1" animBg="1"/>
      <p:bldP spid="24" grpId="2" animBg="1"/>
      <p:bldP spid="24" grpId="3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Edgar Abigail Quevedo Chavez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Edgar Abigail Quevedo Chavez</dc:title>
  <dc:creator>GNet</dc:creator>
  <cp:lastModifiedBy>GNet</cp:lastModifiedBy>
  <cp:revision>3</cp:revision>
  <dcterms:created xsi:type="dcterms:W3CDTF">2025-10-16T14:27:32Z</dcterms:created>
  <dcterms:modified xsi:type="dcterms:W3CDTF">2025-10-16T14:45:59Z</dcterms:modified>
</cp:coreProperties>
</file>