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887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760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346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80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807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067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916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26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673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184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582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275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1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31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38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827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983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4E7953-6C73-404C-AD9B-2FE415D1CBB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4EC512-885A-449A-9C26-C3C250DD2D2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103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LEYDI SUCELY RODRIGUEZ TALA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3ro básico sección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93147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 TRES CORAZONES Y ADEMAS SU SAGRE ES AZUL PORQUE CONTIENE COBRE EN LUGAR DE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86028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RIOS QUE PARESEN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ANTARTIDA SE CONOSE LAS CASCADAS DE SANGRE PERO EN RALIDAD SON ROJAS POR EL HIERRO EN EL AGUA.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67037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15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LEYDI SUCELY RODRIGUEZ TALA</vt:lpstr>
      <vt:lpstr>LOS PULPOS</vt:lpstr>
      <vt:lpstr>RIOS QUE PARESEN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LEYDI SUCELY RODRIGUEZ TALA</dc:title>
  <dc:creator>GNet</dc:creator>
  <cp:lastModifiedBy>GNet</cp:lastModifiedBy>
  <cp:revision>3</cp:revision>
  <dcterms:created xsi:type="dcterms:W3CDTF">2025-10-09T13:59:36Z</dcterms:created>
  <dcterms:modified xsi:type="dcterms:W3CDTF">2025-10-09T14:14:55Z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