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475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318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7035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833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8894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0450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7468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154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441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340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527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463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0180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575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1318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553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05476-18F8-45B5-97F9-27EBA7C9D47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BA4D89-3F78-4C2A-A12C-21F8819ADC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958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LEYDI SUCELY RODRIGUEZ TALA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3 .RO </a:t>
            </a:r>
            <a:r>
              <a:rPr lang="es-GT" dirty="0" err="1" smtClean="0"/>
              <a:t>BasicoB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273054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en su logar pueden mover la cabeza hasta </a:t>
            </a:r>
          </a:p>
          <a:p>
            <a:r>
              <a:rPr lang="es-GT" dirty="0" smtClean="0"/>
              <a:t>270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387850" y="4354975"/>
            <a:ext cx="1714500" cy="1155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673600" y="3200400"/>
            <a:ext cx="1143000" cy="1154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6686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LEYDI SUCELY RODRIGUEZ TALA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LEYDI SUCELY RODRIGUEZ TALA</dc:title>
  <dc:creator>GNet</dc:creator>
  <cp:lastModifiedBy>GNet</cp:lastModifiedBy>
  <cp:revision>3</cp:revision>
  <dcterms:created xsi:type="dcterms:W3CDTF">2025-10-16T13:59:50Z</dcterms:created>
  <dcterms:modified xsi:type="dcterms:W3CDTF">2025-10-16T14:17:25Z</dcterms:modified>
</cp:coreProperties>
</file>