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01210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256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6891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1974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5524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8003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9853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307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679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06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626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345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717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048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567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602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095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2BB62A6-C6E1-42D4-840E-D2FA3D688A1A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49BE654-E6F6-4E95-B39D-A598CE4D3D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76462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LEYDI SUCELY RODRIGUEZ TALA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</a:t>
            </a:r>
            <a:r>
              <a:rPr lang="es-GT" dirty="0" err="1" smtClean="0"/>
              <a:t>Basico</a:t>
            </a:r>
            <a:r>
              <a:rPr lang="es-GT" dirty="0" smtClean="0"/>
              <a:t>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251188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loros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Se reconocen por su nombre cada uno tiene un sonido único y los des mas loros lo usan para llamarlo</a:t>
            </a:r>
          </a:p>
          <a:p>
            <a:endParaRPr lang="es-GT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09918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0">
        <p:wipe/>
      </p:transition>
    </mc:Choice>
    <mc:Fallback>
      <p:transition spd="slow" advClick="0" advTm="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 que venus, por que tarda mas tiempo en </a:t>
            </a:r>
          </a:p>
          <a:p>
            <a:r>
              <a:rPr lang="es-GT" dirty="0" smtClean="0"/>
              <a:t>Girar en si mismo que en dar</a:t>
            </a:r>
          </a:p>
          <a:p>
            <a:pPr marL="0" indent="0">
              <a:buNone/>
            </a:pP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775200" y="4673600"/>
            <a:ext cx="28702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29112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13</TotalTime>
  <Words>54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LEYDI SUCELY RODRIGUEZ TALA</vt:lpstr>
      <vt:lpstr>Los loros 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LEYDI SUCELY RODRIGUEZ TALA</dc:title>
  <dc:creator>GNet</dc:creator>
  <cp:lastModifiedBy>GNet</cp:lastModifiedBy>
  <cp:revision>3</cp:revision>
  <dcterms:created xsi:type="dcterms:W3CDTF">2025-10-23T13:56:15Z</dcterms:created>
  <dcterms:modified xsi:type="dcterms:W3CDTF">2025-10-23T14:10:07Z</dcterms:modified>
</cp:coreProperties>
</file>