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638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917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043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099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056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7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589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140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9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534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85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4CF0-127C-406F-A8A1-216EF948188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F0EED-6EE9-4E8E-99A9-4B05569A84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390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Leydi</a:t>
            </a:r>
            <a:r>
              <a:rPr lang="es-GT" dirty="0" smtClean="0"/>
              <a:t> </a:t>
            </a:r>
            <a:r>
              <a:rPr lang="es-GT" dirty="0" err="1" smtClean="0"/>
              <a:t>Sucely</a:t>
            </a:r>
            <a:r>
              <a:rPr lang="es-GT" dirty="0" smtClean="0"/>
              <a:t> </a:t>
            </a:r>
            <a:r>
              <a:rPr lang="es-GT" dirty="0" err="1" smtClean="0"/>
              <a:t>rodriguez</a:t>
            </a:r>
            <a:r>
              <a:rPr lang="es-GT" dirty="0" smtClean="0"/>
              <a:t> tala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14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me llamo </a:t>
            </a:r>
            <a:r>
              <a:rPr lang="es-GT" dirty="0" err="1" smtClean="0"/>
              <a:t>sucely</a:t>
            </a:r>
            <a:r>
              <a:rPr lang="es-GT" dirty="0" smtClean="0"/>
              <a:t> y me gustan los gatos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72243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071619" y="2395219"/>
            <a:ext cx="3281681" cy="2913381"/>
            <a:chOff x="4071619" y="2395219"/>
            <a:chExt cx="3281681" cy="2913381"/>
          </a:xfrm>
        </p:grpSpPr>
        <p:sp>
          <p:nvSpPr>
            <p:cNvPr id="4" name="Elipse 3"/>
            <p:cNvSpPr/>
            <p:nvPr/>
          </p:nvSpPr>
          <p:spPr>
            <a:xfrm flipH="1" flipV="1">
              <a:off x="4071619" y="2395219"/>
              <a:ext cx="3281681" cy="291338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247641" y="3302794"/>
              <a:ext cx="848359" cy="8001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4526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Leydi Sucely rodriguez tala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Leydi Sucely rodriguez tala</dc:title>
  <dc:creator>GNet</dc:creator>
  <cp:lastModifiedBy>GNet</cp:lastModifiedBy>
  <cp:revision>2</cp:revision>
  <dcterms:created xsi:type="dcterms:W3CDTF">2025-10-30T14:02:39Z</dcterms:created>
  <dcterms:modified xsi:type="dcterms:W3CDTF">2025-10-30T14:06:53Z</dcterms:modified>
</cp:coreProperties>
</file>