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516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90842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7318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5521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97692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4903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27978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58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411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581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783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663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4166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07178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9587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1894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1703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C0007D-3DA8-416A-99F4-2810D960430A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40BDE97-C5D1-4CD3-870D-00A67575C16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762034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KELY YANEHT RUANO LUX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27167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DIA DURA MAS QUE UN </a:t>
            </a:r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2861534" y="609600"/>
            <a:ext cx="5077610" cy="1746325"/>
            <a:chOff x="2861534" y="609600"/>
            <a:chExt cx="5077610" cy="1746325"/>
          </a:xfrm>
        </p:grpSpPr>
        <p:sp>
          <p:nvSpPr>
            <p:cNvPr id="4" name="Elipse 3"/>
            <p:cNvSpPr/>
            <p:nvPr/>
          </p:nvSpPr>
          <p:spPr>
            <a:xfrm>
              <a:off x="2861534" y="609600"/>
              <a:ext cx="2076226" cy="15957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lipse 4"/>
            <p:cNvSpPr/>
            <p:nvPr/>
          </p:nvSpPr>
          <p:spPr>
            <a:xfrm>
              <a:off x="6260951" y="731520"/>
              <a:ext cx="1678193" cy="1624405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1194935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12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KELY YANEHT RUANO LUX 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KELY YANEHT RUANO LUX</dc:title>
  <dc:creator>GNet</dc:creator>
  <cp:lastModifiedBy>GNet</cp:lastModifiedBy>
  <cp:revision>2</cp:revision>
  <dcterms:created xsi:type="dcterms:W3CDTF">2025-10-30T14:27:40Z</dcterms:created>
  <dcterms:modified xsi:type="dcterms:W3CDTF">2025-10-30T14:39:57Z</dcterms:modified>
</cp:coreProperties>
</file>