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06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553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953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95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836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448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321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315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187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57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68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814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715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943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12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18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647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50A723-4555-40C8-9E0F-EDFE753167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784504-4771-4B5C-A6E2-8F448407AB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459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Abner Emanuel </a:t>
            </a:r>
            <a:r>
              <a:rPr lang="es-GT" dirty="0" err="1" smtClean="0"/>
              <a:t>Santizo</a:t>
            </a:r>
            <a:r>
              <a:rPr lang="es-GT" dirty="0" smtClean="0"/>
              <a:t> Lara</a:t>
            </a:r>
            <a:br>
              <a:rPr lang="es-GT" dirty="0" smtClean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Grado: 3 </a:t>
            </a:r>
            <a:r>
              <a:rPr lang="es-GT" dirty="0" err="1" smtClean="0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58649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Antártida se conocen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17072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8893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8</TotalTime>
  <Words>29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Abner Emanuel Santizo Lara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Abner Emanuel Santizo Lara</dc:title>
  <dc:creator>GNet</dc:creator>
  <cp:lastModifiedBy>GNet</cp:lastModifiedBy>
  <cp:revision>2</cp:revision>
  <dcterms:created xsi:type="dcterms:W3CDTF">2025-10-09T14:38:42Z</dcterms:created>
  <dcterms:modified xsi:type="dcterms:W3CDTF">2025-10-09T14:47:31Z</dcterms:modified>
</cp:coreProperties>
</file>