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258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0172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542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0434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5350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7538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047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724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456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611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388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678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626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514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795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870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5A6FB-28B8-4E4C-BFFE-478C07F3E232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E89237-B136-4BAB-AF00-5936EE06813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8648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Abner Emanuel </a:t>
            </a:r>
            <a:r>
              <a:rPr lang="es-GT" dirty="0" err="1" smtClean="0"/>
              <a:t>Santizo</a:t>
            </a:r>
            <a:r>
              <a:rPr lang="es-GT" dirty="0" smtClean="0"/>
              <a:t> Lara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Tercero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750368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73450" y="3848100"/>
            <a:ext cx="2489200" cy="2155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000500" y="4406900"/>
            <a:ext cx="3556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991100" y="4406900"/>
            <a:ext cx="431800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strella de 5 puntas 8"/>
          <p:cNvSpPr/>
          <p:nvPr/>
        </p:nvSpPr>
        <p:spPr>
          <a:xfrm>
            <a:off x="4356100" y="5154281"/>
            <a:ext cx="787400" cy="4445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378450" y="3752850"/>
            <a:ext cx="584200" cy="419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3429000" y="3797300"/>
            <a:ext cx="571500" cy="431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Intercalar 13"/>
          <p:cNvSpPr/>
          <p:nvPr/>
        </p:nvSpPr>
        <p:spPr>
          <a:xfrm>
            <a:off x="4648200" y="4635500"/>
            <a:ext cx="139700" cy="381000"/>
          </a:xfrm>
          <a:prstGeom prst="flowChartCol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7523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7" grpId="0" animBg="1"/>
      <p:bldP spid="9" grpId="0" animBg="1"/>
      <p:bldP spid="10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Abner Emanuel Santizo Lara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Abner Emanuel Santizo Lara</dc:title>
  <dc:creator>GNet</dc:creator>
  <cp:lastModifiedBy>GNet</cp:lastModifiedBy>
  <cp:revision>3</cp:revision>
  <dcterms:created xsi:type="dcterms:W3CDTF">2025-10-16T14:27:34Z</dcterms:created>
  <dcterms:modified xsi:type="dcterms:W3CDTF">2025-10-16T14:46:16Z</dcterms:modified>
</cp:coreProperties>
</file>