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6BDF0213-23FF-443C-B31C-B3A61A35B34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237C04ED-7278-42A6-A0B5-1736626D71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07031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F0213-23FF-443C-B31C-B3A61A35B34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C04ED-7278-42A6-A0B5-1736626D71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7090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F0213-23FF-443C-B31C-B3A61A35B34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C04ED-7278-42A6-A0B5-1736626D71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70031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F0213-23FF-443C-B31C-B3A61A35B34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C04ED-7278-42A6-A0B5-1736626D71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5509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F0213-23FF-443C-B31C-B3A61A35B34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C04ED-7278-42A6-A0B5-1736626D71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7386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F0213-23FF-443C-B31C-B3A61A35B34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C04ED-7278-42A6-A0B5-1736626D71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85206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F0213-23FF-443C-B31C-B3A61A35B34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C04ED-7278-42A6-A0B5-1736626D71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935618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F0213-23FF-443C-B31C-B3A61A35B34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C04ED-7278-42A6-A0B5-1736626D71D1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869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F0213-23FF-443C-B31C-B3A61A35B34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C04ED-7278-42A6-A0B5-1736626D71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216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F0213-23FF-443C-B31C-B3A61A35B34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C04ED-7278-42A6-A0B5-1736626D71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9812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F0213-23FF-443C-B31C-B3A61A35B34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C04ED-7278-42A6-A0B5-1736626D71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74542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F0213-23FF-443C-B31C-B3A61A35B34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C04ED-7278-42A6-A0B5-1736626D71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8724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F0213-23FF-443C-B31C-B3A61A35B34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C04ED-7278-42A6-A0B5-1736626D71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0751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F0213-23FF-443C-B31C-B3A61A35B34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C04ED-7278-42A6-A0B5-1736626D71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9975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F0213-23FF-443C-B31C-B3A61A35B34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C04ED-7278-42A6-A0B5-1736626D71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4116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F0213-23FF-443C-B31C-B3A61A35B34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C04ED-7278-42A6-A0B5-1736626D71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6719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F0213-23FF-443C-B31C-B3A61A35B34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C04ED-7278-42A6-A0B5-1736626D71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7061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BDF0213-23FF-443C-B31C-B3A61A35B34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37C04ED-7278-42A6-A0B5-1736626D71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64696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Abner Emanuel </a:t>
            </a:r>
            <a:r>
              <a:rPr lang="es-GT" dirty="0" err="1" smtClean="0"/>
              <a:t>Santizo</a:t>
            </a:r>
            <a:r>
              <a:rPr lang="es-GT" dirty="0" smtClean="0"/>
              <a:t> Lara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Grado: Tercero Básico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7072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día dura mas que un año, porque tarda mas tiempo en girar sobre si mismo que en dar una vuelta alrededor del sol 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2717800" y="723900"/>
            <a:ext cx="2413000" cy="1016000"/>
            <a:chOff x="2717800" y="723900"/>
            <a:chExt cx="2413000" cy="1016000"/>
          </a:xfrm>
        </p:grpSpPr>
        <p:sp>
          <p:nvSpPr>
            <p:cNvPr id="4" name="Elipse 3"/>
            <p:cNvSpPr/>
            <p:nvPr/>
          </p:nvSpPr>
          <p:spPr>
            <a:xfrm>
              <a:off x="2717800" y="723900"/>
              <a:ext cx="1206500" cy="1016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lipse 4"/>
            <p:cNvSpPr/>
            <p:nvPr/>
          </p:nvSpPr>
          <p:spPr>
            <a:xfrm>
              <a:off x="3924300" y="723900"/>
              <a:ext cx="1206500" cy="1016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3229393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11</TotalTime>
  <Words>34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Abner Emanuel Santizo Lara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Abner Emanuel Santizo Lara</dc:title>
  <dc:creator>GNet</dc:creator>
  <cp:lastModifiedBy>GNet</cp:lastModifiedBy>
  <cp:revision>2</cp:revision>
  <dcterms:created xsi:type="dcterms:W3CDTF">2025-10-30T14:27:14Z</dcterms:created>
  <dcterms:modified xsi:type="dcterms:W3CDTF">2025-10-30T14:39:00Z</dcterms:modified>
</cp:coreProperties>
</file>