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et" initials="G" lastIdx="1" clrIdx="0">
    <p:extLst>
      <p:ext uri="{19B8F6BF-5375-455C-9EA6-DF929625EA0E}">
        <p15:presenceInfo xmlns:p15="http://schemas.microsoft.com/office/powerpoint/2012/main" userId="GNe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16T08:36:00.585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363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829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3444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8673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6544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6601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9996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297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056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370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416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94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664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847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188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492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46022-11DD-41A0-AD3D-6263865991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D58475-7327-4E77-BE6E-BAFB922894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164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Karen Isabel Sian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3 ro </a:t>
            </a:r>
            <a:r>
              <a:rPr lang="es-ES" dirty="0" err="1" smtClean="0"/>
              <a:t>Bisico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65634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	</a:t>
            </a:r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Nopueben</a:t>
            </a:r>
            <a:r>
              <a:rPr lang="es-ES" dirty="0" smtClean="0"/>
              <a:t> </a:t>
            </a:r>
            <a:r>
              <a:rPr lang="es-ES" dirty="0" err="1" smtClean="0"/>
              <a:t>moder</a:t>
            </a:r>
            <a:r>
              <a:rPr lang="es-ES" dirty="0" smtClean="0"/>
              <a:t> los </a:t>
            </a:r>
            <a:r>
              <a:rPr lang="es-ES" dirty="0" err="1" smtClean="0"/>
              <a:t>hojos</a:t>
            </a:r>
            <a:r>
              <a:rPr lang="es-ES" dirty="0" smtClean="0"/>
              <a:t> en su ligar la </a:t>
            </a:r>
            <a:r>
              <a:rPr lang="es-ES" dirty="0" err="1" smtClean="0"/>
              <a:t>cabrsa</a:t>
            </a:r>
            <a:r>
              <a:rPr lang="es-ES" dirty="0" smtClean="0"/>
              <a:t> asta270 grabo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50536" y="4811051"/>
            <a:ext cx="1605664" cy="1973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694334" y="3418946"/>
            <a:ext cx="1318068" cy="14875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30860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18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Karen Isabel Sian Blanco</vt:lpstr>
      <vt:lpstr> 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Karen Isabel Sian Blanco</dc:title>
  <dc:creator>GNet</dc:creator>
  <cp:lastModifiedBy>GNet</cp:lastModifiedBy>
  <cp:revision>3</cp:revision>
  <dcterms:created xsi:type="dcterms:W3CDTF">2025-10-16T14:27:41Z</dcterms:created>
  <dcterms:modified xsi:type="dcterms:W3CDTF">2025-10-16T14:47:19Z</dcterms:modified>
</cp:coreProperties>
</file>