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41E213-C3C3-44A8-AB98-30A4FD0505BC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A960D2-0949-4832-95D2-385BD6667777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390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E213-C3C3-44A8-AB98-30A4FD0505BC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60D2-0949-4832-95D2-385BD66677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7590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E213-C3C3-44A8-AB98-30A4FD0505BC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60D2-0949-4832-95D2-385BD66677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98670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E213-C3C3-44A8-AB98-30A4FD0505BC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60D2-0949-4832-95D2-385BD6667777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9638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E213-C3C3-44A8-AB98-30A4FD0505BC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60D2-0949-4832-95D2-385BD66677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85439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E213-C3C3-44A8-AB98-30A4FD0505BC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60D2-0949-4832-95D2-385BD66677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49461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E213-C3C3-44A8-AB98-30A4FD0505BC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60D2-0949-4832-95D2-385BD66677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96789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E213-C3C3-44A8-AB98-30A4FD0505BC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60D2-0949-4832-95D2-385BD66677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61710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E213-C3C3-44A8-AB98-30A4FD0505BC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60D2-0949-4832-95D2-385BD66677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9524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E213-C3C3-44A8-AB98-30A4FD0505BC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60D2-0949-4832-95D2-385BD66677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5237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E213-C3C3-44A8-AB98-30A4FD0505BC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60D2-0949-4832-95D2-385BD66677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3517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E213-C3C3-44A8-AB98-30A4FD0505BC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60D2-0949-4832-95D2-385BD66677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8822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E213-C3C3-44A8-AB98-30A4FD0505BC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60D2-0949-4832-95D2-385BD66677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955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E213-C3C3-44A8-AB98-30A4FD0505BC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60D2-0949-4832-95D2-385BD66677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3059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E213-C3C3-44A8-AB98-30A4FD0505BC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60D2-0949-4832-95D2-385BD66677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3093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E213-C3C3-44A8-AB98-30A4FD0505BC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60D2-0949-4832-95D2-385BD66677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07938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E213-C3C3-44A8-AB98-30A4FD0505BC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60D2-0949-4832-95D2-385BD66677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4027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41E213-C3C3-44A8-AB98-30A4FD0505BC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6A960D2-0949-4832-95D2-385BD66677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3673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err="1" smtClean="0"/>
              <a:t>Marlen</a:t>
            </a:r>
            <a:r>
              <a:rPr lang="es-GT" dirty="0" smtClean="0"/>
              <a:t> Sofía </a:t>
            </a:r>
            <a:r>
              <a:rPr lang="es-GT" dirty="0" err="1" smtClean="0"/>
              <a:t>Tunchez</a:t>
            </a:r>
            <a:r>
              <a:rPr lang="es-GT" dirty="0" smtClean="0"/>
              <a:t> </a:t>
            </a:r>
            <a:r>
              <a:rPr lang="es-GT" dirty="0" err="1" smtClean="0"/>
              <a:t>Donis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3.ro básico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200526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Los 	Pulpos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Tienen 3 corazones a demás su sangre es azul porque tiene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7957847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Ríos que parecen de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En la </a:t>
            </a:r>
            <a:r>
              <a:rPr lang="es-GT" dirty="0" err="1" smtClean="0"/>
              <a:t>antartida</a:t>
            </a:r>
            <a:r>
              <a:rPr lang="es-GT" dirty="0" smtClean="0"/>
              <a:t> se conocen las cascadas de sangre pero en realidad son rojas por el hierro en el agua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935159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13</TotalTime>
  <Words>48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Marlen Sofía Tunchez Donis</vt:lpstr>
      <vt:lpstr>Los  Pulpos </vt:lpstr>
      <vt:lpstr>Ríos que parecen de sangre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Marlen Sofía Tunchez Donis</dc:title>
  <dc:creator>GNet</dc:creator>
  <cp:lastModifiedBy>GNet</cp:lastModifiedBy>
  <cp:revision>3</cp:revision>
  <dcterms:created xsi:type="dcterms:W3CDTF">2025-10-09T14:33:19Z</dcterms:created>
  <dcterms:modified xsi:type="dcterms:W3CDTF">2025-10-09T14:47:17Z</dcterms:modified>
</cp:coreProperties>
</file>