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553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209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7784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365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0308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2069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4632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925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46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569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618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311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475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228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361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78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B11E9-012D-4107-B960-0F746B4BCA4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56BC0B-C6E0-485A-B37A-EB3E01A622D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30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Maren </a:t>
            </a:r>
            <a:r>
              <a:rPr lang="es-GT" dirty="0" err="1" smtClean="0"/>
              <a:t>Sofia</a:t>
            </a:r>
            <a:r>
              <a:rPr lang="es-GT" dirty="0" smtClean="0"/>
              <a:t> </a:t>
            </a:r>
            <a:r>
              <a:rPr lang="es-GT" dirty="0" err="1"/>
              <a:t>T</a:t>
            </a:r>
            <a:r>
              <a:rPr lang="es-GT" dirty="0" err="1" smtClean="0"/>
              <a:t>unchez</a:t>
            </a:r>
            <a:r>
              <a:rPr lang="es-GT" dirty="0" smtClean="0"/>
              <a:t> </a:t>
            </a:r>
            <a:r>
              <a:rPr lang="es-GT" dirty="0" err="1"/>
              <a:t>D</a:t>
            </a:r>
            <a:r>
              <a:rPr lang="es-GT" dirty="0" err="1" smtClean="0"/>
              <a:t>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3.Ro </a:t>
            </a:r>
            <a:r>
              <a:rPr lang="es-GT" dirty="0" err="1" smtClean="0"/>
              <a:t>Basico</a:t>
            </a:r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05816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Trapecio 3"/>
          <p:cNvSpPr/>
          <p:nvPr/>
        </p:nvSpPr>
        <p:spPr>
          <a:xfrm>
            <a:off x="1319002" y="4531540"/>
            <a:ext cx="1035780" cy="1051964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1375646" y="3835625"/>
            <a:ext cx="882032" cy="768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1723604" y="4305943"/>
            <a:ext cx="186116" cy="1169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569855" y="4073682"/>
            <a:ext cx="105196" cy="14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1929950" y="4073682"/>
            <a:ext cx="101151" cy="14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1375646" y="4648440"/>
            <a:ext cx="194209" cy="651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2114418" y="4616506"/>
            <a:ext cx="97105" cy="5988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Nube 10"/>
          <p:cNvSpPr/>
          <p:nvPr/>
        </p:nvSpPr>
        <p:spPr>
          <a:xfrm>
            <a:off x="1606269" y="3791553"/>
            <a:ext cx="408648" cy="1573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789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Maren Sofia Tunchez Donis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Maren Sofia Tunchez Donis</dc:title>
  <dc:creator>GNet</dc:creator>
  <cp:lastModifiedBy>GNet</cp:lastModifiedBy>
  <cp:revision>3</cp:revision>
  <dcterms:created xsi:type="dcterms:W3CDTF">2025-10-16T14:27:39Z</dcterms:created>
  <dcterms:modified xsi:type="dcterms:W3CDTF">2025-10-16T14:46:14Z</dcterms:modified>
</cp:coreProperties>
</file>