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8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91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9938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2630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2261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7846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3422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7910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75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303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568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5569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847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242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330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59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405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A8E1B-5ADE-42AA-B866-788C5FD6FBB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E87BE4-CC13-4D1F-8718-32FA0F04F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11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Heylin Daniela Aguilar Martínez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074227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142341" y="2489812"/>
            <a:ext cx="3426246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Ajolote: El ajolote puede regenerar partes de su cuerpo, como la cola, las patas y hasta parte de su cerebro  </a:t>
            </a:r>
            <a:endParaRPr lang="es-GT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6941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30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Heylin Daniela Aguilar Martínez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Heylin Daniela Aguilar Martínez</dc:title>
  <dc:creator>GNet</dc:creator>
  <cp:lastModifiedBy>GNet</cp:lastModifiedBy>
  <cp:revision>3</cp:revision>
  <dcterms:created xsi:type="dcterms:W3CDTF">2025-10-08T14:35:16Z</dcterms:created>
  <dcterms:modified xsi:type="dcterms:W3CDTF">2025-10-08T14:50:03Z</dcterms:modified>
</cp:coreProperties>
</file>